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Палестина: обзор и ключевые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Историко-географический регион с богатой культурой и религиозным наследием.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историческое значение Палестины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Палестина — естественный перекрёсток Азии и Африки, связывающий Египет и Месопотамию. Земля смешения народов, частых войн и ключевых событий древности.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поселения и развитие городов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10 000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следы человека в Палестине, начало сбора и охоты, формирование племён.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Неолитический Иерихон (около 9000 г. до н.э.)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постоянных поселений с глинобитными домами, системами водоснабжения и защитными стенами.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Зерноводство и приручение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показывают выращивание злаков и одомашнивание овец и коз.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общественных структур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организации для поддержания водоснабжения и защиты, что стимулировало развитие городов.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государства бронзового века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3300–1200 гг. до н.э. Палестина обладала мощными городами-государствами с крепкими стенами и комплексами зданий.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центры Мегиддо, Хацор и Ашкелон отличались большим влиянием и развитой инфраструктурой портов и храмов.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контролировал регион через губернаторов, что обеспечивало политическую стабильность и охрану торговых путей.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 подтверждают наличие дворцов и культовых сооружений, отражающих сложную социальную структуру того времени.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Железный век: изменения и новые культуры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филистимлян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Филистимляне, предположительно пришедшие с Эгейских островов, внесли военное искусство и новые традиции в региональные общества.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Израильтяне и распространение монотеизма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израильского народа с уникальной верой стало важной вехой на пути культурного развития Палестины.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железа в сельском хозяйстве и оружии сопровождалось строительством укреплений для защиты городов от нашествий.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городских центров и населения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городов связано с развитием торговли и ремесел, расширялись связи между различными группами.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постепенное усложнение общества и укрепление экономических систем региона.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историко-географические исследования, датированные 2023 годом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многообразие древнего региона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этнические группы с краткими характеристиками различий по культуре и верованиям.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отличался большим культурным и религиозным разнообразием, что отражало сложность социальной структуры.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этнографии и археологии Среднего Востока, 2022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области Палестины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Галилея — плодородная северная зона с садами и виноградниками, благоприятная для земледелия и обильных урожаев.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Иудея — гористый юг, где доминировали пастбища и оливковые рощи, подходящие для скотоводства и масличного хозяйства.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Самария — центральная долина, значимый транзитный район с уравновешенным климатом, способствовавший торговле и коммуникациям.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природные условия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Средиземноморское побережье характеризовалось мягким и влажным климатом, способствующим развитию земледелия и формированию оседлых общин.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отличались сухостью и жарой, что требовало строительства ирригационных систем для поддержки сельского хозяйства и жизнедеятельности.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библейской истории Палестины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Авраама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Библии, Авраам стал библейским праотцом, приведшим народ к обетованной земле Палестины.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 из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Евреи покинули Египет, начав исторический период формирования своего народа в Ханаане.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Ханаана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хананейских городов стало важным шагом для создания Израильского царства.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Первого Храма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царе Соломоне был возведён храм в Иерусалиме, который стал символом веры и национального единства.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 отношения с соседями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Иерихон — древнейший город мира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Иерихон считается одним из самых старых городов в истории человечества. Его крепостные стены и развитые системы водоснабжения удивляют археологов и рассказывают о высоком уровне культуры неолита в этом регионе.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— центр власти и веры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Иерусалим был не только политическим центром, но и духовным сердцем древней Палестины. Здесь располагались царские дворцы и важнейшие религиозные сооружения, объединяющие народ.
</a:t>
            </a:r>
            <a:endParaRPr lang="en-US" sz="88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Хеврон и Газа — торговые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Хеврон славился своими ремёслами и сельским хозяйством, а Газа — важным портом и торговым пунктом, связывавшим Палестину с другими средиземноморскими цивилизациями.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 экономика региона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портов в позднем бронзовом веке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Ашкелон и Яффо стали важными точками выхода на морские пути, обеспечивая масштабную торговлю с Финикией и другими регионами.
</a:t>
            </a:r>
            <a:endParaRPr lang="en-US" sz="878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бронзовый век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караванных путей, соединяющих Египет и Месопотамию через Палестину, стимулировало обмен товарами и культурным опытом.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Караванных путей в железном веке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Палестины вызвало интенсивную борьбу за контроль над торговыми маршрутами, что приводило к частым военным конфликтам и политическим изменениям.
</a:t>
            </a:r>
            <a:endParaRPr lang="en-US" sz="8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5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 тыс. – 1 млн.
</a:t>
            </a:r>
            <a:endParaRPr lang="en-US" sz="6504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жителей отражает сложное социальное устройство и разнообразие занятий в разные эпохи древней Палестины.
</a:t>
            </a:r>
            <a:endParaRPr lang="en-US" sz="2043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показывают масштабы развития общества от ранних поселенцев до крупных городских центров.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исторические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продовольствие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сельскохозяйственные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Выращивались пшеница, ячмень, виноград и оливки — ключевые для питания и экономики. Эти культуры обеспечивали местное население и служили товарами для обмена.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земледелия и животноводства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террасы и ирригационные системы для повышения урожайности, а в животноводстве преобладали овцы и козы, что позволяло эффективно использовать холмистый рельеф.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верования древней Палестины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Ваала был широко распространён, отражая важность грозы и дождя для сельского хозяйства и природы региона.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Ашера почиталась как богиня плодородия и покровительница садов и женщин, играя значительную роль в культуре различных народов Палестины.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Яхве стала основой монотеистического учения древних евреев, оказавшего глубокое влияние на развитие религий и культур мира.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письмо и культурные памятники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Финикийский алфавит — основа письменности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Финикийцы разработали алфавит из более 22 знаков, что позволило упростить письмо и способствовало распространению грамотности среди соседних народов.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 таблички как исторические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Глиняные таблички и каменные надписи содержат важные сведения о государственном управлении, религии и повседневной жизни древних жителей Палестины.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памятники — Силоамский туннель и стела Меша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Силоамский туннель — инженерное сооружение для водоснабжения Иерусалима, а стела Меша отражает историю моавитского царства, оба объекта демонстрируют уровень технологического развития и письменности.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ремесла в быту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проходило преимущественно в семье, где родители передавали детям навыки и знания, необходимые для жизни и работы.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 старейшины хранили религиозные и культурные традиции, часто выступая хранителями письменности и знаний общества.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включали изготовление керамики, кузнечное дело и ткачество, широко развивавшиеся в городах и деревнях региона.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мастерских в Лахише и Самарии подтверждают наличие специализированных ремесленных центров и торговли продукцией.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влияния и завоевания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Египетское господство в 16–12 веках до н.э. установило военную и культурную гегемонию, с внедрением административных структур и религиозных традиций.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Ассирийское, вавилонское и персидское завоевания постепенно меняли политический ландшафт, влияя на язык, религию и архитектуру, а греко-римский период дополнительно интегрировал новые культурные образы.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и археологическое наследие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раскопки в Масаде раскрывают историю еврейских восстаний и укреплённой обороны от римлян.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Хеврон сохраняет множество памятников, связанных с патриархальной эпохой и традициями древних народов региона.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Циппори известен как центр искусства и религии времен Второго Храма, включён в списки Всемирного наследия ЮНЕСКО.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Палестина: исторический опыт и современность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стал колыбелью раннего городского развития и религиозных идей, оказав значительное влияние на мировую культуру и политику. Его наследие — ключ к пониманию истоков цивилизации и современного Ближнего Востока.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2026-05-10T11:47:34Z</dcterms:created>
  <dcterms:modified xsi:type="dcterms:W3CDTF">2026-05-10T11:47:34Z</dcterms:modified>
</cp:coreProperties>
</file>