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Марфенька в романе И. А. Гончарова «Обрыв»: образ дома, доброты и внутренней гармонии
</a:t>
            </a:r>
            <a:endParaRPr lang="en-US" sz="2832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Марфеньки раскрывает тихую силу дома, традиции и нравственной цельности.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«Обрыв» и место Марфеньки в его художественном мире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«Обрыв» показывает столкновение устойчивого усадебного уклада с духовными поисками и внутренними кризисами. Марфенька принадлежит миру порядка, семейности и естественной нравственности, поэтому особенно ясно оттеняет драматические линии романа.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Марфеньки и первое впечатление от героини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героини связан с теплом усадьбы, светом и непринуждённостью. Через внешность Гончаров сразу передаёт ощущение простоты, уюта и внутренней цельности.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Марфенька производит впечатление свежей, живой и по-домашнему привлекательной девушки. В её облике подчёркнуты здоровье, молодость и естественная красота без светской вычурности.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Марфеньки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Марфенька доброжелательна, открыта и скромна; в её поведении нет желания произвести эффект или выделиться любой ценой.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трудолюбива, заботлива и естественна в общении. Её поступки понятны, спокойны и лишены позы, самолюбования и искусственности.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героине особенно заметны искренность, душевное равновесие и нравственная устойчивость. Именно эти качества делают её образ убедительным и светлым.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27354"/>
            <a:ext cx="719700" cy="63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78278"/>
            <a:ext cx="719700" cy="575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46299"/>
            <a:ext cx="719700" cy="639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Марфенька как часть усадебного мира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пространство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Марфенька органично существует в усадебном мире, где дом понимается не только как быт, но и как духовная опора семьи и характера.
</a:t>
            </a:r>
            <a:endParaRPr lang="en-US" sz="846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Естественная среда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образ тесно связан с природным ритмом, привычным трудом и спокойным укладом, который не требует внешнего напряжения и борьбы.
</a:t>
            </a:r>
            <a:endParaRPr lang="en-US" sz="784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семейном кругу Марфенька чувствует себя естественно. Она поддерживает доверие, тепло общения и внутреннюю согласованность домашней жизни.
</a:t>
            </a:r>
            <a:endParaRPr lang="en-US" sz="795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порядке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дела становятся частью её характера: через внимание к порядку и удобству раскрывается её ответственность и тихая надежность.
</a:t>
            </a:r>
            <a:endParaRPr lang="en-US" sz="83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Марфенька и Вера: два типа женского характера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героинь помогает увидеть, как в романе противопоставлены устойчивость и тревожный поиск.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подчёркивает мысль Гончарова: гармония связана не с яркостью, а с согласием чувства, долга и природы.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Гончаров, роман «Обрыв»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1869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публикации помогает увидеть исторический контекст образа: Гончаров сознательно подчёркивает естественность героини на фоне литературных и жизненных условностей XIX века.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Гончаров, роман «Обрыв»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 публикации романа, в котором простая речь Марфеньки особенно заметно противопоставлена светской манерности.
</a:t>
            </a:r>
            <a:endParaRPr lang="en-US" sz="156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Марфенька и народно-усадебный мир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гармония как художественная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показывает, что подлинная гармония может быть незаметной и будничной. В образе Марфеньки простая жизнь получает нравственную и художественную значимость.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уклад как естественная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Марфенька живёт в мире, где дом, труд и семейная иерархия воспринимаются как норма. Этот уклад не ограничивает её, а делает внутренне цельной и устойчивой.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определяют образ Марфеньки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черты особенно ясно формируют впечатление о героине и её место в системе персонажей.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естественность и равновесие: именно они делают Марфеньку нравственно убедительной и композиционно значимой.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Гончаров, роман «Обрыв»; интерпретация образа героини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Марфенька и тема нравственного идеала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Марфенька не вовлечена в трагический конфликт, но именно поэтому становится мерой обычной человеческой нормы и спокойной жизненной устойчивости.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образе отсутствуют разрушительная страсть, крайности и духовная неустроенность; это подчёркивает ценность внутренней цельности и самообладания.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связывает нравственный идеал не с громкими поступками, а с естественностью, верностью долгу и уважением к простым жизненным ценностям.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Марфеньку утверждается мысль о тихой добродетели, которая не бросается в глаза, но удерживает мир от распада.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образа Марфеньки в романе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через ключевые эпизоды и сопоставления Гончаров раскрывает Марфеньку как хранительницу домашней гармонии.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отношение к Марфеньке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относится к Марфеньке с заметной симпатией: он подчеркивает её естественность, мягкость и душевную чистоту, не делая образ идеализированной схемой.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интонации автора чувствуется тонкая ирония, но она не разрушает уважительного взгляда на героиню; напротив, помогает увидеть её живость, простоту и отсутствие позы.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Марфенька остаётся не символом, а живым человеком: у неё есть привычки, семейная роль и собственная манера поведения, что делает образ художественно убедительным.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имени и домашнего образа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поддерживает образ тихой усадебной жизни, где ценятся забота, простота и внутренний уют. Так Гончаров связывает звучание имени с ролью Марфеньки как хранительницы порядка и душевного тепла.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Уменьшительная форма имени сразу создаёт ощущение близости, тепла и доверия. Она звучит мягко и естественно, поэтому воспринимается как часть домашнего, неофициального пространства семьи.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Марфенька в ряду женских образов русской литературы XIX века
</a:t>
            </a:r>
            <a:endParaRPr lang="en-US" sz="2283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XIX век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утверждается образ женщины, чья ценность раскрывается через верность дому, нравственную ясность и участие в семейной жизни.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века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выходят более сложные героини, переживающие внутренние противоречия, личный выбор и конфликт между чувством и долгом.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«Обрыв» Гончарова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Марфенька соединяет традиционный «домашний» тип с психологической достоверностью, показывая, что сила характера может проявляться в простоте и устойчивости.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миром Марфеньки и миром «обрыва»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передаёт не сюжетные события, а две противоположные системы ценностей, через которые строится смысл романа.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устойчивость у Гончарова выглядит не фоном, а необходимой точкой равновесия, без которой мир произведения теряет цельность.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интерпретация по роману И. А. Гончарова «Обрыв»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Марфеньки важен для понимания романа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Марфенька задаёт в романе точку устойчивости: на её фоне особенно заметны тревога, раздвоенность и духовные поиски других персонажей.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Марфеньку раскрывается тема дома как нравственной опоры, где повседневность приобретает смысл и защищает человека от распада.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этого образа композиция «Обрыва» стала бы односторонней: Марфенька удерживает равновесие между жизненной простотой и кризисом.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присутствие помогает увидеть, что ценность человека у Гончарова определяется не яркостью, а цельностью, спокойствием и верностью внутреннему порядку.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детали, через которые раскрывается Марфенька
</a:t>
            </a:r>
            <a:endParaRPr lang="en-US" sz="2009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как пространство естественной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вокруг усадьбы создаёт ощущение покоя и непрерывности, а Марфенька в этом пространстве выглядит особенно органично. Через заботу о привычном и живом Гончаров показывает её связь с естественным порядком, где каждый день имеет устойчивый ритм.
</a:t>
            </a:r>
            <a:endParaRPr lang="en-US" sz="77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труд без показной значительности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повседневных действиях героини нет театральности: они точны, спокойны и полезны. Именно эта незаметность делает её образ убедительным, потому что труд здесь становится не обязанностью ради вида, а привычной формой нравственной жизни.
</a:t>
            </a:r>
            <a:endParaRPr lang="en-US" sz="80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Предметный мир усадьбы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Окружающие Марфеньку вещи — часть семейного уклада, а не просто фон. Они поддерживают впечатление уюта, порядка и доверия, помогая читателю увидеть, что духовная гармония в романе выражается через конкретные бытовые детали.
</a:t>
            </a:r>
            <a:endParaRPr lang="en-US" sz="86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Марфенька и тема будущего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Марфенька связана с продолжением семьи и традиции: в её характере нет внутреннего разлома, поэтому она воспринимается как образ естественного жизненного продолжения.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спокойная цельность показывает, что будущее возможно там, где сохранены доверие, труд и нравственные ориентиры, а не только внешние успехи.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Марфеньку Гончаров утверждает мысль о ценности устойчивого человеческого счастья, которое строится на внутреннем порядке и умении беречь основу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1869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важна потому, что именно в финальной редакции романа Марфенька стала одной из главных опор авторского замысла и нравственного контраста.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Гончаров, роман «Обрыв» (1869)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завершения и публикации романа «Обрыв», в котором образ Марфеньки получил своё художественное завершение
</a:t>
            </a:r>
            <a:endParaRPr lang="en-US" sz="154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Марфенька как образ тихой гармонии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Марфенька у Гончарова воплощает естественную доброту, семейную устойчивость и внутренний порядок. Её тихая сила делает ценность дома и традиции особенно убедительной.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2026-05-19T21:12:33Z</dcterms:created>
  <dcterms:modified xsi:type="dcterms:W3CDTF">2026-05-19T21:12:33Z</dcterms:modified>
</cp:coreProperties>
</file>