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обмен веществ поддерживают жизнь и здоровье человека каждую минуту.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движение и обмен веществ в организме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жизнедеятельности: движение и обмен веществ
</a:t>
            </a:r>
            <a:endParaRPr lang="en-US" sz="2288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обмен веществ — ключевые процессы, обеспечивающие питание, дыхание и работу организма у человека и животных.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обмена веществ (метаболизм)
</a:t>
            </a:r>
            <a:endParaRPr lang="en-US" sz="2801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— это совокупность химических процессов в клетках, обеспечивающих энергию и строительные блоки организма.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расщепляет сложные вещества, выделяя энергию, необходимую для жизнедеятельности клеток и тканей.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синтезирует новые молекулы, поддерживая рост и восстановление тканей после повреждений.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доставляет кислород к клеткам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крови обеспечивает перенос кислорода и питательных веществ ко всем тканям, поддерживая их нормальную работу и обмен веществ.
</a:t>
            </a:r>
            <a:endParaRPr lang="en-US" sz="1469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укрепляет мышцы и 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стимулируют рост мышечных волокон и укрепляют костную ткань, повышая общую выносливость организма.
</a:t>
            </a:r>
            <a:endParaRPr lang="en-US" sz="1488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сердечно-сосудистой системы и настроения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образ жизни улучшает работу сердца и сосудов, а также способствует выработке гормонов радости, улучшая психологическое состояние.
</a:t>
            </a:r>
            <a:endParaRPr lang="en-US" sz="135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движения для здоровья человека
</a:t>
            </a:r>
            <a:endParaRPr lang="en-US" sz="25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функционирует как насос, поддерживая непрерывное движение крови по сосудам тела.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несут насыщенную кислородом кровь от сердца к органам для их питания и функционирования.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Вены возвращают кровь с углекислым газом и отходами обратно к сердцу для очистки и повторного насыщения.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обеспечивает перемещение гормонов, питательных веществ и удаление продуктов обмена в организме.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и движение крови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потока крови в артериях, капиллярах и венах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в артериях поддерживается сильными сердечными сокращениями, а в капиллярах кровь течёт медленно для обмена веществ.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скорости в капиллярах позволяет эффективно обмениваться веществами между кровью и тканями.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2023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850" y="3064275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лишней жидкости и белков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Лимфатическая система собирает излишки жидкости и крупные молекулы из тканей, возвращая их в кровоток и сохраняя баланс жидкости в организме.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831350" y="3068900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и защита от инфекций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содержат иммунные клетки, которые задерживают бактерии и вирусы, поддерживая защиту организма от болезней.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лимфатической системы в защите организма
</a:t>
            </a:r>
            <a:endParaRPr lang="en-US" sz="216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и обмен газов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поступление кислорода, необходимого для клеточного метаболизма и выведения углекислого газа.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место газообмена — альвеолы лёгких, где кислород переходит в кровь, а углекислый газ удаляется из организма.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дыхательной системы напрямую влияет на уровень энергии и здоровье всех тканей тела.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146282"/>
            <a:ext cx="4106400" cy="12500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обмена веществ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обмена веществ включают пищеварение, внутриклеточный обмен и выведение отходов, обеспечивая организм всем необходимым и очищая его.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состоит из последовательных этапов, обеспечивающих питание, энергию и очищение организма.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2022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 и желудок механически и химически измельчают пищу, облегчая последующее переваривание.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Пищевод переносит пищу в желудок, где ферменты начинают расщеплять белки и жиры.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тонком кишечнике происходит всасывание глюкозы, аминокислот, жирных кислот, витаминов и минералов в кровь.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Всасываемые вещества транспортируются к клеткам для обеспечения энергии, роста и восстановления тканей.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тракт и поступление веществ
</a:t>
            </a:r>
            <a:endParaRPr lang="en-US" sz="27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обмена веществ в организме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биологии человека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органы обмена веществ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выполняет функцию переработки питательных веществ, обезвреживает токсины, синтезирует белки и запасает гликоген, обеспечивая организм энергией.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удаляя лишнюю воду, минеральные вещества и продукты азотистого обмена для поддержания баланса и чистоты внутренней среды.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всасывает необходимые питательные вещества из пищи в кровоток и участвует в формировании иммунитета, поддерживая здоровье микробиома кишечника.
</a:t>
            </a:r>
            <a:endParaRPr lang="en-US" sz="14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кислорода и дыхания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необходим для окисления питательных веществ в клетках, что приводит к выработке АТФ — основного источника энергии для жизненных процессов организма.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кислорода замедляются метаболические реакции, возникает усталость, снижается внимание и способность к нормальному росту и развитию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Водно-солевой обмен и его значимость
</a:t>
            </a:r>
            <a:endParaRPr lang="en-US" sz="2757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около 60% массы тела и участвует в растворении веществ и химических реакциях, необходимых для жизнедеятельности организма.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поддерживают осмотический баланс, участвуют в передаче нервных импульсов и обеспечивают нормальное сокращение мышц.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водно-солевого обмена может привести к судорогам, сбоям в работе органов и ухудшению общего состояния здоровья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639" y="1038300"/>
            <a:ext cx="3520571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виды питательных веществ, их функции и источники в пище.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питательное вещество обеспечивает определённые функции и важно для поддержания здоровья организма.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питательные вещества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сердца и сосудов при регулярных нагрузках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улучшают работу сердца и сосудистой системы, укрепляют кости и мышечный каркас. Это помогает поддерживать нормальное давление и общее здоровье.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снижает риски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образ жизни уменьшает вероятность развития ожирения, диабета и сердечно-сосудистых заболеваний, способствует формированию у подростков полезных привычек для здоровья.
</a:t>
            </a:r>
            <a:endParaRPr lang="en-US" sz="1591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влияние движения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обмена веществ с возрастом и образом жизни
</a:t>
            </a:r>
            <a:endParaRPr lang="en-US" sz="244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и подростковом возрасте обмен веществ интенсивен из-за активного роста и обновления тканей организма.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скорость метаболизма замедляется, что снижает потребность в калориях и требует корректировки питания и активности.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активность, качество питания, отдых и стресс сильно влияют на метаболический уровень и общее состояние здоровья.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нарушений обмена веществ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подростков с диабетом и ожирением значительно выросло, что отражает изменение образа жизни и питание за последние десятилетия.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таких заболеваний требует внимания к профилактическим мерам и образу жизни молодого поколения.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2023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задаёт базовый уровень метаболизма, от которого зависят индивидуальные особенности обменных процессов.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питания и регулярность приёмов пищи влияют на эффективность обмена веществ и энергетический баланс организма.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уровень гормонов регулируют скорость метаболических реакций и поддерживают здоровье.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сна, стресс и температура окружающей среды также оказывают значимое влияние на обмен веществ и общее состояние организма.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обмен веществ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обмен веществ — основа здоровья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систем движения и обмена веществ обеспечивает организму энергию и рост. Важно поддерживать активность, рацион питания и отдых для здорового развития и профилактики заболеваний.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2026-05-08T02:16:30Z</dcterms:created>
  <dcterms:modified xsi:type="dcterms:W3CDTF">2026-05-08T02:16:30Z</dcterms:modified>
</cp:coreProperties>
</file>