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идём в кино: тема урока немецкого языка в 8 классе
</a:t>
            </a:r>
            <a:endParaRPr lang="en-US" sz="2468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кино, билеты, жанры и впечатления после просмотра.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как разговорная тема для подростков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знакомо почти каждому восьмикласснику: это понятная ситуация выбора, покупки и обсуждения фильма. На ней удобно тренировать простые немецкие фразы о времени, предпочтениях, эмоциях и действиях.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перед походом в кино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Покупка билета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билет оформляют онлайн или в кассе. При покупке уточняют место, формат просмотра и количество билетов для всей компании.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Подготовка к сеансу
</a:t>
            </a:r>
            <a:pPr algn="l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входом в зал приходят заранее, находят свой ряд и переводят телефон в беззвучный режим. Так просмотр начинается спокойно и без помех.
</a:t>
            </a:r>
            <a:endParaRPr lang="en-US" sz="990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Выбор фильма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афишу, жанр и расписание сеансов. Важно понять, подходит ли фильм по времени, возрастному ограничению и языку показа.
</a:t>
            </a:r>
            <a:endParaRPr lang="en-US" sz="12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зрителя: от выбора фильма до впечатлений
</a:t>
            </a:r>
            <a:endParaRPr lang="en-US" sz="2138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 обычном походе в кино и варианты на ключевых этапах.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два привычных способа смотреть фильм и в каких случаях каждый из них удобнее.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повседневных условий просмотра фильма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Кинотеатр и просмотр дома: основные различия
</a:t>
            </a:r>
            <a:endParaRPr lang="en-US" sz="2275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Кинотеатр сильнее даёт эффект общего просмотра, а дом выигрывает в удобстве и цене. Выбор зависит от цели и привычек зрителя.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кинотеатра и его особенности
</a:t>
            </a:r>
            <a:endParaRPr lang="en-US" sz="257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 зале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кинотеатре обычно есть касса, афиши, вход в зал, ряды кресел и большой экран. Приглушённый свет помогает быстрее сосредоточиться на начале фильма.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обстановка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сиденья, свободный проход и хорошая видимость экрана делают просмотр комфортным. Такая обстановка создаёт ожидание сеанса и помогает не отвлекаться.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863" y="980451"/>
            <a:ext cx="81742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800" y="980451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8398" y="98046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9828" y="2825576"/>
            <a:ext cx="726600" cy="726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8164" y="2849996"/>
            <a:ext cx="847200" cy="6777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фильмов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13825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Приключенческий фильм
</a:t>
            </a:r>
            <a:pPr algn="ctr" indent="0" marL="0">
              <a:lnSpc>
                <a:spcPct val="115000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приключенческом фильме много событий, движения и неожиданных поворотов. Он удерживает внимание, потому что зритель следит за поисками, опасностями и успехами героев.
</a:t>
            </a:r>
            <a:endParaRPr lang="en-US" sz="1397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строится на смешных ситуациях и лёгком настроении. Такой фильм обычно быстро вовлекает зрителя и подходит, когда хочется расслабиться и посмеяться вместе с друзьями.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68600" y="1884900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Анимация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Анимационные фильмы часто яркие, динамичные и понятные по сюжету. Их выбирают, когда нужен добрый, красочный и легко воспринимаемый фильм для семейного просмотра.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940025" y="3722375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показывает необычные миры, технологии и события, которых не бывает в обычной жизни. Этот жанр интересен тем, что вызывает воображение и удивление.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278675" y="372237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 и семейный фильм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 делает акцент на чувствах и отношениях, а семейный фильм подходит разным возрастам. Оба жанра помогают обсуждать поступки героев и их эмоции.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интереса к жанрам по материалам урока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чаще выбирают подростки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выбор часто влияет не только жанр, но и компания, в которой смотрят фильм, а также настроение перед сеансом.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динамичные и лёгкие жанры. Это показывает, что подростки чаще выбирают фильмы с ярким действием и понятным сюжетом.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проверяют язык показа и возможность обсудить фильм после сеанса. Интересные сцены и понятные эмоции делают разговор живым и коротким.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смотрят на сюжет и жанр. Для компании удобнее выбрать фильм с понятной фабулой, яркими героями и небольшим количеством сложных эпизодов.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учитывают возраст, длительность сеанса и возрастное ограничение. Фильм должен быть подходящим для всех, чтобы никто не чувствовал себя лишним или уставшим.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фильм для компании друзей
</a:t>
            </a:r>
            <a:endParaRPr lang="en-US" sz="264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233168"/>
            <a:ext cx="4646100" cy="813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глаголы помогают говорить о кинотеатре, действиях зрителя и впечатлениях после просмотра.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Лексический материал темы D. Heute geht’s ins Kino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 по теме «Кино»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охватывает весь путь зрителя: до сеанса, во время просмотра и после него. Это помогает строить простые диалоги по теме кино.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купить билет в кино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от выбора фильма и проверки сеанса до оплаты и входа в зал.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сеанса говорят тихо или совсем не разговаривают, чтобы не мешать соседям и не отвлекать их от сюжета фильма.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лучше перевести в беззвучный режим и не включать яркий экран: свет экрана заметен в темном зале и раздражает других зрителей.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Еду и напитки нужно держать аккуратно, чтобы не шуметь пакетами, не проливать напитки и не пачкать кресла вокруг.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фильма зрители забирают свои вещи и оставляют место в порядке, потому что чистый зал важен для следующих посетителей.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кинотеатре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 учебной диаграммы; без привязки к конкретному опросу.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впечатления остаются после фильма
</a:t>
            </a:r>
            <a:endParaRPr lang="en-US" sz="2404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показывают не только эмоции, но и желание поделиться мнением с друзьями сразу после выхода из зала.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преобладают положительные впечатления; слабее всего выражена скука, значит, фильм лучше удерживает внимание, если в нем есть юмор и яркие события.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Попкорн, напитки и кино как привычный ритуал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 в одной руке, стакан в другой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сеансом зритель берет билет, выбирает напиток и спешит к входу в зал. Такой набор давно стал привычной частью похода в кино и сразу создает настроение ожидания. Даже короткая покупка делает вечер более особенным.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Попкорн как удобный спутник фильма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Попкорн легко есть во время просмотра, поэтому его часто берут именно в кинотеатр. Он не требует долгой подготовки и подходит для долгого фильма, когда хочется просто расслабиться и смотреть на экран, не отвлекаясь на сложную еду.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ритуал перед началом сеанса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зрителей покупка еды и напитка начинается еще у кассы или у стойки с закусками. Это помогает спокойно дождаться начала фильма, выбрать удобное место и почувствовать, что обычный вечер превращается в событие.
</a:t>
            </a:r>
            <a:endParaRPr lang="en-US" sz="138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чем отличаются основные форматы просмотра и какой вариант лучше подходит для конкретного фильма.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основных киноформатов.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2D, 3D и IMAX: сравнение форматов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2D остается самым простым и доступным, 3D дает эффект объема, а IMAX усиливает впечатление за счет размера экрана и звука.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немецких городах кинотеатры встречаются часто: они расположены в центре, в торговых комплексах или в районах для отдыха, поэтому до них удобно добираться после школы или в выходной.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залах показы идут на немецком языке, но в крупных городах можно найти и сеансы на оригинальном языке с субтитрами, что удобно для любителей зарубежных фильмов.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 семейные походы, вечерние показы и детские сеансы. Кино здесь воспринимается как обычная часть досуга, которая подходит для разных возрастов и поводов.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в Германии: повседневные особенности
</a:t>
            </a:r>
            <a:endParaRPr lang="en-US" sz="23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учебные данные о посещении кино по дням и времени.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чаще ходят в кино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и в конце недели у подростков больше свободного времени для встреч с друзьями и похода в кино.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приходится на вечер и выходные, а середина недели заметно слабее: именно расписание занятий сильнее всего влияет на выбор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обсуждать фильм после просмотра
</a:t>
            </a:r>
            <a:endParaRPr lang="en-US" sz="2685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план короткого разговора о фильме на немецком языке после сеанса.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94" y="1260940"/>
            <a:ext cx="368469" cy="421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365" y="1996913"/>
            <a:ext cx="368469" cy="42110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194" y="2754271"/>
            <a:ext cx="368469" cy="42110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194" y="3511645"/>
            <a:ext cx="368469" cy="42110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79" y="4269011"/>
            <a:ext cx="368469" cy="42110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Мини-итоги темы: что нужно запомнить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849210" y="1160163"/>
            <a:ext cx="4456500" cy="578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и жанр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уметь назвать фильм и определить его жанр, чтобы быстро понять, о чем идет речь и какое настроение можно ожидать от просмотра.
</a:t>
            </a:r>
            <a:endParaRPr lang="en-US" sz="1233" dirty="0"/>
          </a:p>
        </p:txBody>
      </p:sp>
      <p:sp>
        <p:nvSpPr>
          <p:cNvPr id="12" name="Text 3"/>
          <p:cNvSpPr txBox="1"/>
          <p:nvPr/>
        </p:nvSpPr>
        <p:spPr>
          <a:xfrm>
            <a:off x="818440" y="189613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билета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 основные действия перед сеансом: выбрать фильм, проверить время, купить билет и найти свое место в зале без лишней спешки.
</a:t>
            </a:r>
            <a:endParaRPr lang="en-US" sz="1233" dirty="0"/>
          </a:p>
        </p:txBody>
      </p:sp>
      <p:sp>
        <p:nvSpPr>
          <p:cNvPr id="13" name="Text 4"/>
          <p:cNvSpPr txBox="1"/>
          <p:nvPr/>
        </p:nvSpPr>
        <p:spPr>
          <a:xfrm>
            <a:off x="849210" y="2653496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 зале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кинотеатре говорят тихо, не мешают соседям и аккуратно пользуются телефоном, потому что общий комфорт зависит от каждого зрителя.
</a:t>
            </a:r>
            <a:endParaRPr lang="en-US" sz="1233" dirty="0"/>
          </a:p>
        </p:txBody>
      </p:sp>
      <p:sp>
        <p:nvSpPr>
          <p:cNvPr id="14" name="Text 5"/>
          <p:cNvSpPr txBox="1"/>
          <p:nvPr/>
        </p:nvSpPr>
        <p:spPr>
          <a:xfrm>
            <a:off x="849210" y="341086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после сеанса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фильма полезно коротко назвать героя, сцену или эмоцию и дать простую оценку: понравилось, было нормально или не очень интересно.
</a:t>
            </a:r>
            <a:endParaRPr lang="en-US" sz="1233" dirty="0"/>
          </a:p>
        </p:txBody>
      </p:sp>
      <p:sp>
        <p:nvSpPr>
          <p:cNvPr id="15" name="Text 6"/>
          <p:cNvSpPr txBox="1"/>
          <p:nvPr/>
        </p:nvSpPr>
        <p:spPr>
          <a:xfrm>
            <a:off x="864823" y="4168230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выражать собственные впечатления простыми словами и сравнивать фильмы по сюжету, юмору, напряжению и тому, насколько они запомнились.
</a:t>
            </a:r>
            <a:endParaRPr lang="en-US" sz="122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кино как тема для общения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«Heute geht’s ins Kino» помогает говорить о знакомой ситуации, использовать новую лексику и уверенно строить короткие диалоги о выборе, просмотре и впечатлениях.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2026-05-25T02:56:59Z</dcterms:created>
  <dcterms:modified xsi:type="dcterms:W3CDTF">2026-05-25T02:56:59Z</dcterms:modified>
</cp:coreProperties>
</file>