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5525" y="179972"/>
            <a:ext cx="54564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клетки: от атомов к живой системе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6396350" y="4798800"/>
            <a:ext cx="2578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25525" y="1837450"/>
            <a:ext cx="40818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атомов — к единству живой клетки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421" y="914025"/>
            <a:ext cx="3704408" cy="36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химию клетки в 10 классе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состоит из тех же элементов, что и неживая природа, но их сочетание здесь строго упорядочено. Именно это определяет обмен веществ, рост, деление и наследственность.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Элементный состав клетки и его соотношение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массы приходится на четыре элемента; остальные нужны в меньших количествах, но без них невозможны ключевые биохимические процессы.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O, C, H и N показывает, что жизнь построена на нескольких основных элементах при высокой функциональной специализации.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школьного курса биологии о химическом составе клетки
</a:t>
            </a:r>
            <a:endParaRPr lang="en-US" sz="78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 клетки и их биологическая роль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3" y="4236698"/>
            <a:ext cx="4080499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Кальций, калий, натрий, магний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элементы обеспечивают работу мембран, ферментов и сигнальных систем, регулируя возбудимость клеток, транспорт веществ и стабильность внутренней среды.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180003" y="1367525"/>
            <a:ext cx="4080499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образует скелет всех органических молекул: цепи, кольца и разветвлённые структуры. Благодаря этому он лежит в основе огромного разнообразия веществ клетки.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180003" y="2802119"/>
            <a:ext cx="4080499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и фосфор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нужен для аминокислот и нуклеотидов, а фосфор входит в состав АТФ, нуклеиновых кислот и фосфолипидов, связывая обмен и наследственность.
</a:t>
            </a:r>
            <a:endParaRPr lang="en-US" sz="997" dirty="0"/>
          </a:p>
        </p:txBody>
      </p:sp>
      <p:sp>
        <p:nvSpPr>
          <p:cNvPr id="14" name="Text 5"/>
          <p:cNvSpPr txBox="1"/>
          <p:nvPr/>
        </p:nvSpPr>
        <p:spPr>
          <a:xfrm>
            <a:off x="180003" y="3519415"/>
            <a:ext cx="4080499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Сера присутствует в некоторых аминокислотах и белках, а значит влияет на их строение, прочность и биологическую активность.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180003" y="2084824"/>
            <a:ext cx="4080499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 и кислород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элементы входят в состав воды и большинства органических соединений. Они участвуют в окислительно-восстановительных реакциях и помогают поддерживать энергетический обмен.
</a:t>
            </a:r>
            <a:endParaRPr lang="en-US" sz="94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086982"/>
            <a:ext cx="3563700" cy="9695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вещества клетки и их доля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вещества составляют клетку и какую функцию выполняет каждая группа.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 клетке воды и белков: именно они формируют среду реакций и большинство ключевых свойств живой системы.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школьного курса биологии о составе клетки
</a:t>
            </a:r>
            <a:endParaRPr lang="en-US" sz="85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главная компонента клетки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молекула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имеет полярное строение и легко образует водородные связи. Поэтому она хорошо растворяет ионы и многие полярные вещества, создавая удобную среду для реакций.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8491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теплоёмкость воды помогает клетке медленно нагреваться и остывать. Это уменьшает резкие температурные колебания и делает внутреннюю среду более стабильной.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8982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объём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входит в состав цитоплазмы и вакуолей, поддерживает объём клетки и облегчает перенос веществ. Без неё невозможны нормальная форма и упругость клетки.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729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реакциях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 только растворитель, но и активный участник обмена. Она необходима в реакциях гидролиза, при которых крупные молекулы расщепляются на более простые.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в клеточных процессах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воды от поступления в клетку до поддержания её жизнедеятельности.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Белки: основа структуры и катализа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85731" y="1502050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Мономеры белка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построены из аминокислот, соединённых пептидными связями. Последовательность аминокислот задаёт свойства молекулы и определяет её дальнейшее сворачивание.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5731" y="2344638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Первичная, вторичная, третичная и четвертичная структуры формируют пространственную форму белка. От неё зависит, сможет ли он выполнять свою биологическую функцию.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85731" y="3187225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работают как ферменты, строительные элементы, переносчики, защитные молекулы, регуляторы и участники движения. Это самая универсальная группа органических веществ клетки.
</a:t>
            </a:r>
            <a:endParaRPr lang="en-US" sz="1028" dirty="0"/>
          </a:p>
        </p:txBody>
      </p:sp>
      <p:sp>
        <p:nvSpPr>
          <p:cNvPr id="14" name="Text 5"/>
          <p:cNvSpPr txBox="1"/>
          <p:nvPr/>
        </p:nvSpPr>
        <p:spPr>
          <a:xfrm>
            <a:off x="585731" y="4053800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среды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чувствительны к температуре, pH и составу среды. При сильном отклонении условий они теряют форму, а вместе с ней и биологическую активность.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белков в клетке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молекулярная группа может работать по-разному: от ускорения реакций до защиты организма и обеспечения движения.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белки охватывают почти все стороны жизни клетки, а ферменты занимают среди них особое место.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школьного курса биологии о функциях белков
</a:t>
            </a:r>
            <a:endParaRPr lang="en-US" sz="84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1378" y="1596471"/>
            <a:ext cx="442575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9721" y="3129007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0600" y="1652893"/>
            <a:ext cx="442575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как источник энергии и запасное вещество
</a:t>
            </a:r>
            <a:endParaRPr lang="en-US" sz="2704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служит основным топливом клеточного дыхания. Её расщепление позволяет быстро получить энергию, необходимую для процессов жизнедеятельности.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функция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Целлюлоза образует основу клеточных стенок растений. Она придаёт прочность, устойчивость и помогает сохранять форму клеток и тканей.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Крахмал у растений и гликоген у животных накапливаются как резерв. При потребности они быстро расщепляются и снабжают клетку энергией.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входят в состав некоторых мембранных структур и участвуют в распознавании клеток, что важно для взаимодействия клеток в организме.
</a:t>
            </a:r>
            <a:endParaRPr lang="en-US" sz="98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463" y="1218250"/>
            <a:ext cx="2088023" cy="176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313" y="1218250"/>
            <a:ext cx="2088023" cy="176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8163" y="1194700"/>
            <a:ext cx="2088023" cy="176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Жирорастворимые вещества и мембраны клетки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как двойной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Фосфолипиды ведут себя в воде особым образом: их «головки» тянутся к влаге, а «хвосты» прячутся внутрь. Так возникает устойчивый двойной слой, который отделяет клетку от внешней среды и делает мембрану избирательно проницаемой.
</a:t>
            </a:r>
            <a:endParaRPr lang="en-US" sz="891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 — удобная форма хранения энергии: в них много связей, при расщеплении которых выделяется значительное количество энергии. Кроме того, липидные капли защищают клетку от излишней потери воды и служат тепловой изоляцией у организмов.
</a:t>
            </a:r>
            <a:endParaRPr lang="en-US" sz="839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Стероиды и воски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липиды одинаковы по строению и роли. Стероиды участвуют в регуляции процессов организма, а воски образуют защитные покрытия листьев, плодов, кожи и перьев, уменьшая испарение воды и предохраняя поверхности от повреждений.
</a:t>
            </a:r>
            <a:endParaRPr lang="en-US" sz="853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38214"/>
            <a:ext cx="3408600" cy="1157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биополимеры клетки: сравнение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из каких мономеров построены главные органические вещества клетки и какие функции они выполняют.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белков и нуклеиновых кислот есть мономерное строение, а липиды выделяются особой организацией. Функции веществ связаны с их химическим строением.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биологии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строения нуклеотида к наследственной информации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Строение нуклеотида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 объединяет сахар, фосфатную группу и азотистое основание. Из таких звеньев строятся молекулы ДНК и РНК.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Хранение и копирование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сохраняет наследственную информацию и передаёт её дочерним клеткам. Принцип комплементарности обеспечивает точность удвоения молекулы.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Реализация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участвует в синтезе белка: иРНК переносит сведения, тРНК доставляет аминокислоты, а рРНК входит в состав рибосом.
</a:t>
            </a:r>
            <a:endParaRPr lang="en-US" sz="10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микроэлементов в работе клетки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Микроэлементы нужны в очень малых количествах, но без них не работают ключевые ферментные системы и гормональная регуляция.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следовые количества микроэлементов поддерживают дыхание, кроветворение и обмен веществ. Их дефицит быстро отражается на физиологии клетки.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биологии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состава клетки к её жизненным функциям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химические вещества определяют строение клеточных структур и обеспечивают работу клетки.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сочетания этих аминокислот создают тысячи ферментов с разной специфичностью. Именно поэтому один класс молекул может ускорять огромное число реакций.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биологии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7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стандартных аминокислот входят в состав белков, включая ферменты.
</a:t>
            </a:r>
            <a:endParaRPr lang="en-US" sz="274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и органические вещества клетки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две группы веществ по составу и основным функциям.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вещества создают условия для протекания реакций, а органические придают клетке её специфические свойства и функциональную сложность.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биологии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150426"/>
            <a:ext cx="5010000" cy="3527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и животная клетки: в чём различия
</a:t>
            </a:r>
            <a:endParaRPr lang="en-US" sz="2575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715400" y="1150200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и запас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клетка содержит клеточную стенку из целлюлозы и обычно запасает крахмал. Эти особенности придают ей прочность, помогают сохранять форму и обеспечивают устойчивость тканей.
</a:t>
            </a:r>
            <a:endParaRPr lang="en-US" sz="966" dirty="0"/>
          </a:p>
        </p:txBody>
      </p:sp>
      <p:sp>
        <p:nvSpPr>
          <p:cNvPr id="13" name="Text 3"/>
          <p:cNvSpPr txBox="1"/>
          <p:nvPr/>
        </p:nvSpPr>
        <p:spPr>
          <a:xfrm>
            <a:off x="5086100" y="1882084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вакуоль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растительных клетках больше воды, особенно в крупной центральной вакуоли. Она поддерживает тургор, участвует в накоплении веществ и помогает клетке сохранять объём.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271450" y="2608259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у 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клетки чаще накапливают гликоген и липиды. Такие запасы быстро расходуются, что удобно при высокой подвижности и изменчивых потребностях организма.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365627" y="3351777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для всех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в растительных, и в животных клетках преобладают вода, белки и ионы. ДНК и РНК есть у всех живых клеток, потому что наследственная информация универсальна.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нарушения химического баланса клетки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состава сначала затрагивают среду реакции, а затем мембраны, ферменты и энергетический обмен клетки.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отклонение от нормы, тем быстрее падает эффективность клеточных процессов. Особенно уязвимы водный баланс и ферментные системы.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биологии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клетки — это язык жизни
</a:t>
            </a:r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ионы и органические вещества работают как единая система: они определяют строение клетки, ход реакций, передачу наследственной информации и способность к росту, делению и саморегуляции.
</a:t>
            </a:r>
            <a:endParaRPr lang="en-US" sz="357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2026-06-01T14:07:56Z</dcterms:created>
  <dcterms:modified xsi:type="dcterms:W3CDTF">2026-06-01T14:07:56Z</dcterms:modified>
</cp:coreProperties>
</file>