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Г.-Г. Маркес и «магический реализм» в романе «Сто лет одиночества»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чудес у Маркеса раскрывает историю, память и судьбу семьи Буэндиа.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«Сто лет одиночества» стало ключевым романом эпохи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Макондо у Маркеса — не просто вымышленное место, а художественная модель истории Латинской Америки. Роман соединяет региональный опыт, миф и литературное новаторство, а магическое начало помогает увидеть реальность глубже и точнее, чем прямое описание событий.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«магический реализм» у Маркеса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без удивления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события в романе описаны так спокойно, будто они вполне естественны. Ни персонажи, ни рассказчик не делают из чуда сенсации, поэтому фантастическое выглядит частью повседневной жизни Макондо.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логика мира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Магическое начало не отменяет реальность, а выявляет её внутреннюю правду. Чудо у Маркеса становится способом показать память, страх, любовь и историческую травму в более выразительной форме.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эпизоды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из жёлтых цветов, вознесение Ремедиос Прекрасной, эпидемия бессонницы и призраки в доме Буэндиа не выглядят случайными эффектами. Каждый эпизод несёт смысл и углубляет тему романа.
</a:t>
            </a:r>
            <a:endParaRPr lang="en-US" sz="1048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факта и мифа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«Сто лет одиночества» будничное и невероятное постоянно соседствуют. Благодаря этому мир романа воспринимается не как фантазия, а как особая художественная версия исторической реальности.
</a:t>
            </a:r>
            <a:endParaRPr lang="en-US" sz="104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Макондо как художественная модель мира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94800" y="1481550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и связь с историей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Макондо сначала кажется отрезанным от внешнего мира, однако его судьба постепенно соотносится с историей всего континента. Через это поселение Маркес показывает масштаб исторических потрясений.
</a:t>
            </a:r>
            <a:endParaRPr lang="en-US" sz="1123" dirty="0"/>
          </a:p>
        </p:txBody>
      </p:sp>
      <p:sp>
        <p:nvSpPr>
          <p:cNvPr id="12" name="Text 3"/>
          <p:cNvSpPr txBox="1"/>
          <p:nvPr/>
        </p:nvSpPr>
        <p:spPr>
          <a:xfrm>
            <a:off x="5094800" y="2346331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начала к исчезновению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проходит полный жизненный цикл: основание, рост, благополучие, разрушение и исчезновение. Такой ход событий подчёркивает хрупкость любого человеческого мира, даже если он кажется устойчивым.
</a:t>
            </a:r>
            <a:endParaRPr lang="en-US" sz="1123" dirty="0"/>
          </a:p>
        </p:txBody>
      </p:sp>
      <p:sp>
        <p:nvSpPr>
          <p:cNvPr id="13" name="Text 4"/>
          <p:cNvSpPr txBox="1"/>
          <p:nvPr/>
        </p:nvSpPr>
        <p:spPr>
          <a:xfrm>
            <a:off x="5094800" y="3211113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материальная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Тропическая растительность, пыльные улицы, банановые плантации и старый дом Буэндиа создают зримый фон романа. Эти детали делают Макондо ощутимым и одновременно символически значимым.
</a:t>
            </a:r>
            <a:endParaRPr lang="en-US" sz="1123" dirty="0"/>
          </a:p>
        </p:txBody>
      </p:sp>
      <p:sp>
        <p:nvSpPr>
          <p:cNvPr id="14" name="Text 5"/>
          <p:cNvSpPr txBox="1"/>
          <p:nvPr/>
        </p:nvSpPr>
        <p:spPr>
          <a:xfrm>
            <a:off x="5094800" y="4075896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Замкнутость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древо и повторяющиеся образы помогают увидеть, что в Макондо время движется по кругу. Пространство поселения становится моделью мира, где прошлое не уходит бесследно.
</a:t>
            </a:r>
            <a:endParaRPr lang="en-US" sz="11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Буэндиа и повторяющиеся судьбы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2081880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имён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роду Буэндиа имена переходят от поколения к поколению почти без изменений. Это создаёт впечатление, что вместе с именем наследуются и характер, и предрасположенность к одинаковым ошибкам.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38314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замкнутости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Хосе Аркадио, Аурелиано и Амаранта воплощают разные типы внутренней закрытости: страсть, отчуждение, отказ от близости. Каждый по-своему оказывается неспособен выйти за пределы собственной одиночества.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06685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судеб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Повторяются не только черты характера, но и жизненные сценарии. Герои будто движутся по заранее заданной траектории, где личный выбор постоянно ограничен семейной памятью и привычкой к изоляции.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5070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вместо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рода Буэндиа строится как замкнутый цикл. Вместо поступательного движения читатель видит возвращение к уже знакомым ошибкам, что усиливает трагическое ощущение обречённости.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истории Макондо и рода Буэндиа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перелом в романе меняет не только судьбу поселения, но и внутреннее состояние его жителей.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показывает: история в романе движется через потери, а не через устойчивый прогресс.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Г. Г. Маркеса «Сто лет одиночества» (1967).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878" y="1580311"/>
            <a:ext cx="860963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9320" y="2088061"/>
            <a:ext cx="860963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6665" y="1460927"/>
            <a:ext cx="765300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магического реализма в романе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тон рассказа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самые невероятные события описываются без эмоционального нажима. Повествование сохраняет ровную интонацию, поэтому чудо воспринимается как естественная часть мира, а не как нарушение его законов.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 мифа и факта
</a:t>
            </a:r>
            <a:pPr algn="ctr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мифологическое мышление не противопоставлено повседневности. Легенда, семейное предание и историческая реальность существуют рядом и взаимно объясняют друг друга, создавая цельную художественную картину.
</a:t>
            </a:r>
            <a:endParaRPr lang="en-US" sz="963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Символическая насыщенность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деталь у Маркеса может иметь не только предметный, но и смысловой уровень. Дом, цветы, дождь, бабочки и рукописи работают как знаки памяти, судьбы и повторяемости.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Усиленная реальность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Магическое начало не уводит от мира, а делает его более выразительным. Через гиперболу и чудо Маркес показывает исторические травмы, внутреннюю пустоту и уязвимость человеческих связей.
</a:t>
            </a:r>
            <a:endParaRPr lang="en-US" sz="9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Магические эпизоды и их смысл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эпизодов помогает увидеть, как чудо в романе связано с памятью, знанием и судьбой рода.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чудесное не украшает сюжет, а раскрывает ключевые темы: память, тайну, утрату и недоступность.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Г. Маркес, «Сто лет одиночества» (1967).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 чудо в одном пространстве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211924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центр мира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Буэндиа объединяет кухню, спальни, семейные разговоры и следы прошедших событий. Именно в этом привычном пространстве чудо появляется особенно естественно и убедительно.
</a:t>
            </a:r>
            <a:endParaRPr lang="en-US" sz="1069" dirty="0"/>
          </a:p>
        </p:txBody>
      </p:sp>
      <p:sp>
        <p:nvSpPr>
          <p:cNvPr id="12" name="Text 3"/>
          <p:cNvSpPr txBox="1"/>
          <p:nvPr/>
        </p:nvSpPr>
        <p:spPr>
          <a:xfrm>
            <a:off x="2436616" y="1211913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рядом с невероятным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Пища, одежда, письма, похороны и ссоры соседствуют с призраками и необъяснимыми явлениями. Такое соседство стирает границу между обычной жизнью и фантастикой.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276" y="1211900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как часть рутины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не нарушает порядок дома, а становится его элементом. Благодаря этому читатель видит, что в мире романа фантастическое не исключает реальность, а дополняет её.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69937" y="1211925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убедительность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 интерьера, предметов и бытовых действий делают изображение осязаемым. На этом фоне одно чудесное событие воспринимается особенно сильно и не вызывает сомнения.
</a:t>
            </a:r>
            <a:endParaRPr lang="en-US" sz="10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магическое превращает историю в миф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романа: от основания Макондо к легенде, а затем к расшифровке судьбы рода.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как центральная тема романа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231125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изоляция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часто остаются наедине не с пространством, а с собственными страстями и страхами. Они не умеют услышать друг друга, поэтому семейная близость не становится для них опорой.
</a:t>
            </a:r>
            <a:endParaRPr lang="en-US" sz="1175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1628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Неспособность к любви
</a:t>
            </a:r>
            <a:pPr algn="l" indent="0" marL="0">
              <a:lnSpc>
                <a:spcPct val="115000"/>
              </a:lnSpc>
              <a:buNone/>
            </a:pPr>
            <a:r>
              <a:rPr lang="en-US" sz="4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Любовные чувства в романе нередко ведут не к соединению, а к новой форме разобщённости. Персонажи стремятся владеть, избегать боли или хранить независимость, и это разрушает отношения.
</a:t>
            </a:r>
            <a:endParaRPr lang="en-US" sz="1137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94504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забвение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у Маркеса связано и с утратой памяти: когда прошлое перестаёт быть общим опытом, люди теряют связь между собой. Забвение делает каждое поколение ещё более замкнутым.
</a:t>
            </a:r>
            <a:endParaRPr lang="en-US" sz="117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0262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рода Буэндиа
</a:t>
            </a:r>
            <a:pPr algn="l" indent="0" marL="0">
              <a:lnSpc>
                <a:spcPct val="115000"/>
              </a:lnSpc>
              <a:buNone/>
            </a:pPr>
            <a:r>
              <a:rPr lang="en-US" sz="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перестаёт быть личной чертой отдельных персонажей и превращается в наследуемый закон семьи. Буэндиа раз за разом воспроизводят одну и ту же внутреннюю пустоту.
</a:t>
            </a:r>
            <a:endParaRPr lang="en-US" sz="118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романа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переплетаются: даже любовь и письмо в романе часто связаны с утратой, ожиданием или невозможностью быть услышанным.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 одиночество и память: именно они задают философский смысл истории Буэндиа и объединяют остальные мотивы.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романа Г. Г. Маркеса «Сто лет одиночества» на основе литературоведческого прочтения
</a:t>
            </a:r>
            <a:endParaRPr lang="en-US" sz="7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Мелькиадеса и рукописей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94213" y="1278338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Проводник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Мелькиадес появляется как фигура, которая связывает живых с прошлым и делает тайну частью повседневности. Его присутствие показывает, что знание в романе всегда связано с памятью и судьбой.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4213" y="2519564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Рукописи как ключ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Мелькиадеса долго остаются непонятными, поэтому прошлое кажется скрытым и недоступным. Их значение раскрывается только тогда, когда история рода уже подходит к своему завершению.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4213" y="3760789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Замкнутость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Финальное чтение рукописей показывает, что понимание приходит слишком поздно. Так Маркес подчёркивает: человек нередко осознаёт смысл собственной жизни лишь в момент, когда изменить уже ничего нельзя.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аллюзии: насилие и банановая компания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2081880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Колумбийский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Сюжетные линии гражданских войн и вмешательства власти отзываются реальной историей Колумбии и Латинской Америки. На частном уровне это переживается как бесконечная череда страха и потерь.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38314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Банановая трагедия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расстрела рабочих банановой компании выводит роман за пределы семейной хроники. Он напоминает о насилии, которое остаётся не только физическим, но и политически оправданным.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06685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Официальное отрицание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трагедии возникает тема замалчивания: власть пытается стереть событие из общественной памяти. Именно это делает художественное свидетельство особенно важным и нравственно убедительным.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5070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Магия и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Магический реализм не смягчает ужас, а усиливает его контрастом между чудесным и жестоким. Так роман сохраняет память о событии, которое история стремилась скрыть.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338" y="1073232"/>
            <a:ext cx="6563325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 формы одиночества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герои по-своему приходят к внутренней изоляции и почему это делает одиночество общей темой романа.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формы одиночества различны, но ведут к одному результату: разрыву связи с людьми, памятью и общим жизненным опытом.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романа Г. Г. Маркеса «Сто лет одиночества»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 романе: линейное и циклическое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имён и событий делает прошлое ощутимым даже в новых поколениях, поэтому время в романе воспринимается не только как ход событий, но и как возвращение.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время сильнее линейного: оно повторяет ошибки, а историческое время лишь фиксирует накопление утрат и распад мира Буэндиа.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и временная организация романа Г. Г. Маркеса «Сто лет одиночества»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чудо звучит буднично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Буэндиа рядом стоят кастрюли, пыльные полки, письма и странные события, которые никто не считает невероятными. Именно спокойная интонация делает чудо особенно убедительным и запоминающимся.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фраза как движение истории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Маркес часто строит повествование так, будто оно не спешит останавливаться. Длинные фразы, перечисления и повторы создают ритм, в котором жизнь семьи звучит как непрерывная, почти песенная история.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против фантастики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Чудесные эпизоды у Маркеса всегда окружены конкретными вещами: одеждой, запахами, оружием, мебелью, дождём, работой по дому. Благодаря этому фантастическое не отрывается от реального, а становится его частью.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Маркеса: гипербола, ритм и точная деталь
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важен для мировой литературы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признание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сделал Габриэля Гарсиа Маркеса одним из самых известных писателей XX века и укрепил интерес читателей всего мира к латиноамериканской прозе, её темам и художественным формам.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Нобелевская премия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1982 году Маркес получил Нобелевскую премию по литературе. Это признание подтвердило, что его творчество имеет не только региональное, но и общечеловеческое значение.
</a:t>
            </a:r>
            <a:endParaRPr lang="en-US" sz="107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Универсальность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история семьи Буэндиа превращается в образ человеческой памяти, насилия и утраты. Поэтому роман читается не только как рассказ о Макондо, но и как книга о судьбе общества.
</a:t>
            </a:r>
            <a:endParaRPr lang="en-US" sz="1048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читателя
</a:t>
            </a:r>
            <a:pPr algn="l" indent="0" marL="0">
              <a:lnSpc>
                <a:spcPct val="115000"/>
              </a:lnSpc>
              <a:buNone/>
            </a:pPr>
            <a:r>
              <a:rPr lang="en-US" sz="5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замечать, как частная жизнь связана с историей и коллективной травмой. Именно поэтому оно остаётся важным для школьного чтения и литературного анализа.
</a:t>
            </a:r>
            <a:endParaRPr lang="en-US" sz="107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Премия подчёркивает: художественный мир Маркеса ценят за способность раскрывать историческую и психологическую правду через чудесное.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Нобелевская премия по литературе, 1982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1982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Маркес получил Нобелевскую премию, а его роман окончательно закрепился как мировое подтверждение силы магического реализма.
</a:t>
            </a:r>
            <a:endParaRPr lang="en-US" sz="144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Магический реализм как язык исторической памяти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Маркеса показывает, что чудесное может точнее всего говорить о реальном. Через Макондо, род Буэндиа и память о прошлом он превращает историю в урок о человеке.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2026-05-27T11:43:41Z</dcterms:created>
  <dcterms:modified xsi:type="dcterms:W3CDTF">2026-05-27T11:43:41Z</dcterms:modified>
</cp:coreProperties>
</file>