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Колдуны в жизни древних людей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древние люди объясняли болезни, грозу и удачу на охоте?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 было врачей и научных объяснений, люди искали помощь у тех, кто знал травы, обряды и слова силы. Колдун казался тем, кто мог понять тайны природы и успокоить страх.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древним людям были колдуны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роли колдунов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Колдунов звали, когда кто-то заболевал. Они могли осмотреть человека, дать травы, воду или сделать обряд, чтобы облегчить боль и вернуть надежду семье.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 болезни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люди проводили важные ритуалы для племени. Они пели, произносили заклинания и использовали особые предметы, чтобы люди чувствовали защиту и спокойствие.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обрядов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Колдунов считали теми, кто хорошо знает растения, коренья и силу земли. Их советы помогали в быту, а иногда казались почти волшебством.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Знатоки природы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верили, что колдун может уберечь от беды и помочь в трудный момент. Поэтому к нему относились с уважением и слушали его слова очень внимательно.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племени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выглядел обряд древних людей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и дым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часто начинался у костра. Огонь давал свет, тепло и особую атмосферу, а дым делал действие ещё таинственнее для всех, кто стоял рядом.
</a:t>
            </a:r>
            <a:endParaRPr lang="en-US" sz="1092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 заклинания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обряда звучали песни, слова и ритмичные повторения. Люди верили, что такие звуки помогают обратиться к духам и усилить силу ритуала.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и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Колдун мог надевать необычную одежду, маску или украшения из перьев и костей. Так он выглядел не как обычный человек, а как участник важного события.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колдуна собирались соплеменники. Все внимательно следили за его действиями и ждали, что обряд поможет, ведь вместе быть было спокойнее и безопаснее.
</a:t>
            </a:r>
            <a:endParaRPr lang="en-US" sz="9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колдуны помогали людям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коренья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Колдун мог собрать полезные растения, коренья и ягоды. Их использовали при боли, простуде и слабости, потому что другого лечения у людей почти не было.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обряды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помощь сопровождалась заклинаниями и особыми движениями. Люди верили, что это отпугивает болезнь и возвращает человеку силы, даже если лекарство совсем простое.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лекарств была важна забота. Колдун успокаивал родных, а вместе с надеждой приходили терпение и внимание к больному, особенно если это был ребёнок.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перевязки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мог промыть рану, приложить чистую ткань или сделать перевязку. Такие простые действия часто действительно помогали и делали уход за больным аккуратнее.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которую древние люди связывали с лечением и защитой.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беды к обряду помощи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колдунов уважали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672750" y="1369450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предков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Колдуны знали старые обычаи и рассказы, которые передавались в племени от старших к младшим. За это их считали людьми, хранящими важную память.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2750" y="3721924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слушали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его мнение было важным для всего племени. Люди внимательно слушали советы колдуна, потому что верили: он понимает то, что скрыто от других.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72750" y="2530293"/>
            <a:ext cx="77808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и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всем было страшно, колдун должен был действовать уверенно. Людям нравилось, что он не теряется и помогает пережить трудный момент без лишней паники.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силах природы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ждали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трескалось от сухой земли, а люди с тревогой смотрели на небо. Тогда колдун поднимал руки, звал дождь и просил силы природы помочь. Над лагерем будто появлялась надежда вместе с первым облаком.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отгоняли бурю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деревней сгущались тёмные тучи, и ветер шумел всё громче. Люди собирались вместе, а колдун становился впереди и произносил слова защиты. Им хотелось верить, что гром пройдёт мимо и никому не навредит.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Удача на охоте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в лес охотники слушали колдуна особенно внимательно. Он мог попросить удачи у духов и показать знак на счастье. После этого люди шли смелее и надеялись вернуться с добычей.
</a:t>
            </a:r>
            <a:endParaRPr lang="en-US" sz="9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Случалась беда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Засуха, болезнь или нападение зверя внезапно нарушали привычную жизнь. Люди не понимали причину и сразу чувствовали тревогу.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Искали 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Племя обращалось к колдуну или к старшим. Все надеялись, что особые слова и обряды помогут справиться с бедой.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Проводили обряд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Начинались песни, дым костра и движения вокруг больного или у места события. Так люди пытались успокоиться и показать, что не сдаются.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Ждали и надеялись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обряда все внимательно смотрели на небо, больного или лес. Рядом жили два чувства: страх перед неизвестным и надежда на лучшее.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 страх перед неизвестным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737" y="1471725"/>
            <a:ext cx="14752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11907"/>
            <a:ext cx="185700" cy="1485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11907"/>
            <a:ext cx="185700" cy="1485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Колдуны у разных народов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похожих людей считали посредниками между человеком и духами природы. Они проводили обряды, помогали в трудных ситуациях и хранили старые знания.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африканских народов были свои знахари и духовные помощники. Их уважали за умение лечить, советовать и поддерживать порядок в племени.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и другие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Америке у разных племён были свои духовные помощники и целители. Названия отличались, но смысл был похож: защитить людей и помочь им в беде.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тоже существовали знахари, ведуны и жрецы. Они использовали обряды, лечили травами и объясняли людям то, что было трудно понять.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1600" y="2954214"/>
            <a:ext cx="4137900" cy="16810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рисунки и знаки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стены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стенах пещер археологи находят изображения зверей, людей и сцен охоты. Такие рисунки помогали хранить память о важных событиях и, возможно, были частью обрядов.
</a:t>
            </a:r>
            <a:endParaRPr lang="en-US" sz="1141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следы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рисунками часто встречаются следы костров, каменные орудия и остатки стоянок. Это показывает, что люди собирались вместе и проводили у пещеры особые действия.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веры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изображения нельзя объяснить как обычный рисунок. Учёные считают, что они связаны с верой в духов, удачную охоту и защиту племени от бед.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Колдун, жрец и знахарь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Колдун и обряд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Колдуна считали человеком, который умеет обращаться к тайным силам. Он проводил обряды, произносил особые слова и помогал людям чувствовать, что беду можно остановить.
</a:t>
            </a:r>
            <a:endParaRPr lang="en-US" sz="1153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роль — много дел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народов один человек мог быть и колдуном, и знахарем, и жрецом одновременно. Поэтому границы между этими ролями часто были очень размытыми.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 и храм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 был связан с богами, священными местами и правилами веры. Его задача заключалась не только в ритуале, но и в том, чтобы хранить порядок обычая.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Знахарь и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Знахарь больше помогал больным: собирал растения, готовил отвары, делал перевязки. Для древнего человека это было почти как настоящая медицина, только без аптек и больниц.
</a:t>
            </a:r>
            <a:endParaRPr lang="en-US" sz="11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древнем племени обычно искали помощь, когда ребёнок заболевал.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заболевал ребёнок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266" y="1291100"/>
            <a:ext cx="206869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духов и тайные силы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казался древним людям живым и полным тайн. Они верили, что там живут духи, которые могут помочь на охоте или, наоборот, запутать человека.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Духи леса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дождь связывали с особой силой. Люди думали, что дух воды может принести влагу полям или забрать её и вызвать беду.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Духи воды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был помощником и загадкой одновременно. Его уважали, берегли и просили защитить дом, а колдун будто бы мог говорить с этой силой.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огня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Предков тоже считали хранителями семьи и племени. Обращение к ним помогало людям чувствовать поддержку, словно рядом стоят мудрые родственники из прошлого.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предков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предметы колдуна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Амулеты и мешочки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могли быть амулеты, зубы животных и маленькие мешочки с травами. Эти предметы считались защитой от бед и помогали внушать людям уверенность перед важным событием.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у костра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обряда колдун часто держал бубен и стоял рядом с костром. Звук, огонь и движения создавали ощущение тайны, а собравшиеся вокруг люди внимательно следили за каждым жестом.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Колдуна можно было узнать по особой одежде, перьям и украшениям из природных материалов. Такие вещи делали его заметным во время обряда и показывали, что он не похож на обычного человека.
</a:t>
            </a:r>
            <a:endParaRPr lang="en-US" sz="9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0800" y="14561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страх и загадка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сталкивались с болезнью или плохой погодой, они не знали настоящей причины. Поэтому объяснение искали в духах, проклятиях и действиях колдуна.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1288950" y="2648400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люди заметили: чистая вода, покой и полезные растения иногда помогают лучше, чем заклинания. Так появлялись первые полезные знания.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1877125" y="38875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люди научились объяснять болезни микробами, а погоду — природными законами. Магия осталась в поверьях, а знания стали надёжнее.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колдовство не заменяло знания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колдунов в сказках и обычаях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колдуны часто становятся таинственными помощниками или опасными противниками. Такие образы делают историю яркой и показывают, как люди представляли силу и мудрость.
</a:t>
            </a:r>
            <a:endParaRPr lang="en-US" sz="1139" dirty="0"/>
          </a:p>
        </p:txBody>
      </p:sp>
      <p:sp>
        <p:nvSpPr>
          <p:cNvPr id="9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следы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Обычаи, песни и сказочные сюжеты напоминают о древних обрядах. Даже сегодня они помогают понять, как наши предки объясняли мир и защищались от неизвестного.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и предания сохранили много рассказов о людях, которые умели лечить, предсказывать и оберегать. Через них видно, что вера в необычное была очень сильной.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находят археологи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Амулет из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земле археологи иногда находят маленькие амулеты, бусины и фигурки. Такие вещи рассказывают, что люди верили в защиту предметов и носили их не просто так, а как обереги.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костра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Кострища и обгоревшие камни показывают, где собирались люди. Рядом с ними находят кости животных и орудия, а это помогает понять, как готовили пищу и проводили обряды.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предметы, скребки и наконечники были нужными в повседневной жизни. По ним учёные узнают, как древние люди охотились, трудились и устраивали своё жильё.
</a:t>
            </a:r>
            <a:endParaRPr lang="en-US" sz="9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роли колдуна связаны с лечением, обрядами, защитой и объяснением непонятного.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и историко-этнографических сведений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древние люди старались справляться со страхом и бедами, когда науки ещё не было.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Колдуны: между страхом и надеждой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колдунов показывает, как древние люди искали защиту, утешение и ответы на трудные вопросы. Их верования стали частью прошлого человечества и до сих пор вызывают интерес.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2026-05-26T07:01:21Z</dcterms:created>
  <dcterms:modified xsi:type="dcterms:W3CDTF">2026-05-26T07:01:21Z</dcterms:modified>
</cp:coreProperties>
</file>