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и Змей: смелость, верность и сила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о подвиге Добрыни Никитича и победе над Змеем Горынычем.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былина о настоящем герое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рассказывает о богатырях, опасностях и защите родной земли. В ней слышны голос народа, уважение к смелости и вера в добро. Обработка Ю. Круглова делает древний сюжет понятным и живым для четвероклассников.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Добрыня Никитич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— не просто сильный боец, а защитник людей. Он умеет действовать смело, но не спешит бездумно, потому что помнит о своём долге.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связан с честью и верностью слову. В трудную минуту Добрыня остаётся спокойным, собранным и не отступает, даже если опасность кажется очень большой.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думает не о славе, а о других. Он готов встать на защиту тех, кто сам не справится, и именно этим вызывает уважение.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Добрыню в иллюстрации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на страже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Добрыню удобно показать в доспехах, с оружием и спокойным, твёрдым взглядом. Такая поза сразу сообщает: перед нами человек, который готов защитить людей и не теряет самообладания даже перед бедой.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спокойствия и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героем можно изобразить дорогу, поле или тревожное небо. Эти детали помогают почувствовать, что Добрыня стоит между мирной жизнью и угрозой, словно настоящий страж родной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отрывка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былине «Добрыня и Змей» в обработке Ю. Круглова.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былины: тревога и нарушение покоя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кажется обычным и тихим, но спокойствие быстро нарушается. Сразу возникает чувство, что случилось нечто важное и опасное, как будто воздух сам насторожился.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сразу захватывает внимание. Читатель понимает: впереди будет испытание, а значит, герою придётся проявить не только силу, но и настоящую ответственность.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начале помогает сильнее почувствовать подвиг Добрыни. Если беда уже рядом, то даже маленький шаг навстречу ей выглядит очень смелым и важным.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Испытание, которое ждёт богатыря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Горыныч связан с огнём, жаром и разрушением. Такой противник пугает не только видом, но и самой силой, которую он несёт людям.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Добрыне нужно не растеряться перед опасностью. Испытание показывает, умеет ли богатырь сохранять спокойствие, когда вокруг всё становится тревожным и напряжённым.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нужно не ради похвалы, а ради спасения людей. В этом и проявляется настоящий герой: он встаёт между бедой и теми, кого надо уберечь.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враг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в былине — это не обычный противник, а очень опасное чудовище. Его образ делает испытание особенно серьёзным и помогает увидеть цену победы.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Добрыни и Змея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сцена отрывка — напряжённая схватка, где Добрыня стоит против страшного Змея. Здесь добро и зло сталкиваются прямо, без лишних слов, только решимость и опасность.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движение, пламя и яркий контраст света и тьмы. Такая сцена помогает почувствовать, как смелость богатыря побеждает разрушительную ярость чудовища.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Добрыни важна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Добрыни означает, что людям снова ничто не угрожает. После битвы возвращаются покой, уверенность и возможность жить спокойно, не оглядываясь с тревогой вокруг.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сражается не ради себя и не ради громкой славы. Его сила нужна для защиты других, а значит, подвиг связан с заботой и ответственностью.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былина так важна: она показывает, что сильный человек должен быть добрым и справедливым. Настоящая победа — это защита тех, кто слабее.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9918" y="1295896"/>
            <a:ext cx="1226137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6805" y="1295896"/>
            <a:ext cx="953663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былины: повторы и торжественный тон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важные слова и действия повторяются снова и снова. Из-за этого рассказ звучит ритмично, словно его не просто читают, а напевают.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использует яркие, запоминающиеся определения. Они помогают сразу представить героев и события, а ещё делают речь более торжественной и красивой.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Круглов сохранил дух старинной речи, но упростил трудные места. Поэтому школьникам легче читать былину и замечать её особую музыку.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 в былине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былине показана как общий дом, который нужно беречь. Поля, дороги, города и люди создают ощущение живого и близкого мира.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защищает не только себя. Он отвечает за тех, кто живёт рядом, поэтому его подвиг связан с заботой о всей родной стороне.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богатырь выходит на бой, он словно стоит на страже границы между мирной жизнью и бедой. Так народный герой оберегает покой своей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Круглов и обработка старинного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сюжет для современного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Круглов сохранил главное в былине: героев, событие и героический смысл. При этом речь стала проще и понятнее для сегодняшнего читателя.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обработка помогает школьникам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легче читать в 4 классе. Он помогает познакомиться с народной поэзией без трудных слов, но не теряет торжественного звучания.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качествами обладает богатырь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черты характера складываются в образ героя былины.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Добрыне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сила сама по себе не делает человека героем. Добрыне нужны разум, спокойствие и умение выбирать правильный поступок в трудный момент.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прятаться от опасности, если нужно защитить других. Настоящая храбрость проявляется тогда, когда страшно, но человек всё же идёт вперёд.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показывает: честность и стойкость помогают победить зло. Если человек не отступает и не теряет достоинства, добро обязательно получает силу.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важен не меньше победы в бою. Герой думает не о славе, а о том, чтобы людям стало безопасно и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Горыныч как образ опасности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Горыныч в былине выглядит как воплощение страха и разрушения. У него огромная сила, а огонь и несколько голов делают его особенно грозным.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сразу показывает читателю, с каким злом столкнулся Добрыня. Для иллюстрации подойдут тёмные краски, яркое пламя и напряжённое небо.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которые делают былину похожей на песню
</a:t>
            </a:r>
            <a:endParaRPr lang="en-US" sz="2355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часто повторяются важные слова, и это помогает слушателю не терять нить рассказа. Текст звучит размеренно и запоминается легче.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придают речи особый ритм, словно у песни. Из-за них события кажутся торжественными и весомыми, а не просто обычным рассказом.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и те же действия называют снова, внимание сразу возвращается к главному. Читатель лучше замечает путь героя, опасность и победу.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приёмы особенно важны для устного народного творчества. Они помогали былине жить в памяти людей и передаваться без книг.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68030"/>
            <a:ext cx="794400" cy="6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51892"/>
            <a:ext cx="794400" cy="6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среди русских богатырей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Руси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Добрыня вместе с другими богатырями стоит на страже родной земли. Каждый из них по-своему силён, но всех объединяет служение людям.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Благородный и рассудительный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Добрыня отличается спокойствием и честным характером. Он действует не только силой, но и разумом, что делает его особенно надёжным героем.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другими богатырями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и Алёша Попович тоже известны как защитники Руси. Вместе с Добрыней они создают яркий образ народной богатырской силы и чести.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сюжет понятен и интересен четвероклассникам
</a:t>
            </a:r>
            <a:endParaRPr lang="en-US" sz="2081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всё ясно: есть герой, есть опасность и есть справедливый финал. Такая история быстро захватывает внимание, потому что события развиваются очень живо.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Четвероклассникам легко следить за сильными образами и простым выбором между добром и злом. А если в иллюстрации есть напряжение без лишнего страха, смотреть особенно интересно.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опоры отрывка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раскрывается как цепочка образов: от защиты людей к восстановлению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подвиг Добрыни в памяти народа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о Добрыне и Змее показывает образ настоящего героя: сильного, смелого, умного и верного долгу. Такой подвиг запоминается как пример защиты людей и победы добра.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2026-05-20T09:17:19Z</dcterms:created>
  <dcterms:modified xsi:type="dcterms:W3CDTF">2026-05-20T09:17:19Z</dcterms:modified>
</cp:coreProperties>
</file>