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Греции и возвышение Македонии: Краткий обзор
</a:t>
            </a:r>
            <a:endParaRPr lang="en-US" sz="329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греческих полисов и влияние Македонии в IV веке до н.э.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 Македония на пороге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до н.э. греческие города страдали от постоянных войн и внутренней раздробленности, тогда как Македония укрепляла армию и управление, готовясь к эпохе доминирования.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и политические противоречия в Греции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состояла из самостоятельных полисов с разными формами правления: демократией, олигархией или тиранией, что затрудняло совместные действия.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внутренние споры и конфликты ослабляли греческие города, мешая объединению и эффективной защите от внешних угроз.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интересы и неприязнь между полисами снижали способность к консолидации перед растущей силой Македонии.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войны в Греции: причины ослабления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(431–404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между Афинами и Спартой истощил ресурсы, привёл к демографическим потерям и экономическому спаду.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Коринфская война (395–387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между крупными греческими союзами продолжила подрывать стабильность и уменьшила военную мощь всех участников.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Фиванской гегемонии (371–362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доминировали в Греции, но их борьба за власть вызывала постоянные конфликты, истощая города и снижая военную эффективность.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кризиса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войны приводили к оттоку жителей из городов, а земледельцы теряли землю или становились рабами, ухудшая социальное положение.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и рудники снижали объёмы работы из-за нехватки рабочих и разрушений.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торговли вызвало дефицит товаров и экономический застой, усугубляя общую нестабильность.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положение провоцировало волнения среди рабов и безработных, что представляло угрозу внутреннему 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лидерства Афинами и Спартой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после поражения лишились морской гегемонии и влияния на морскую торговлю и политические союзы.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утратила своё лидерство из-за военных неудач и неспособности сохранять контроль над союзниками.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начала восприниматься как новая сила, что усиливало тревогу среди греческих городов и перераспределяло баланс сил.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реформировали армию, создали элитные подразделения и улучшили боевой строй, но усилили политические раздоры.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насчитывал Священный отряд — элитное войсковое подразделение Фив, оказавшее значительное влияние на военную тактику того времени.
</a:t>
            </a:r>
            <a:endParaRPr lang="en-US" sz="2067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историки и военные хроники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до возвышения: внутренние изменения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IV века Македония была небольшим и относительно отсталым государством на севере Балканского полуострова.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власть усилилась, были укреплены границы и проведено объединение различных племён для усиления обороны.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дало возможность создавать сплочённую армию и улучшать административное управление государством.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территориальные успехи Филиппа II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фаланги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разработал новую боевую тактику с применением длинных копий сарисс, что повысило эффективность армии и дало ей преимущество над греческими соперниками.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Македонии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правления Филипп покорил Иллирию, часть Фракии и племена Паионов, значительно увеличив размеры государства и его влияние.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для укрепления экономики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Введённая Филиппом реформа позволила увеличить доходы казны, обеспечив финансирование армии и государственных проектов.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фиванского господства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Фив при Левктрах в 371 году укрепила их влияние и сделала их главной силой в Греции на некоторое время.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между Афинами и Фивами привело к внутренним конфликтам, ослабляя греческое единство.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Фив от македонской армии при Херонее в 338 году стало решающим и завершило их гегемонию.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битвы Македония получила контроль над большей частью Греции, переключив регион к новой эпохе 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нового царя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реформировал армию, введя длинные копья сариссы, которые значительно превосходили обычное вооружение греков. Это изменило ход сражений, сделав македонскую фалангу непобедимой.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лучших военных 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приглашал опытных стратегов и наемников из разных стран, чтобы обучать своих солдат новым тактикам и улучшать дисциплину армии. Это способствовало быстрому росту мощи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укреплял позиции Македонии через союзы с греками и соседними народами. Заключая браки с влиятельными семьями, он расширял сферу влияния быстро и без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Македонии при Филиппе II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Филиппа 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создал македонскую фалангу, оснащённую длинными копьями сариссами, что обеспечивало превосходство в ближнем бою. Эта формация была гибкой и способной вести наступление на больших пространствах.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войска усиливали мобильность армии, вводились лёгкая кавалерия и осадные машины. Общая дисциплина и регулярные тренировки воспитали сплочённый и управляемый военный корпус.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Херонее: решающий момент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338 году до н.э. македонская армия победила объединённые силы Афин и Фив, что продемонстрировало превосходство Филиппа II как полководца и мощь его армии.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окончательно ослабила самостоятельность греческих полисов, обеспечив Македония роль доминирующей силы и начав новый этап в греческой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Коринфский союз: объединение греческих полисов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создал союз почти всех греческих городов, кроме Спарты, объединив армии для защиты от внешних врагов, главным образом персов.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сохранили местное самоуправление, но общий контроль перешёл к Македонии, которая направляла внешнюю политику и военные действия союза.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стал важным политическим инструментом, позволившим Филиппу подчинить Грецию без прямого разрушения традиционных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правителей: от Филиппа II к Александру Македонскому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Филиппа II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336 году до н.э. Филипп был убит на свадьбе дочери, что вызвало тревогу в Македонии и греческих землях. Его сын Александр сразу взял бразды правления в свои руки.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Александра Великого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быстро подавил мятежи, укрепил власть и подтвердил господство Македонии над Грецией. Его амбиции проложили путь к завоеваниям далеко за пределами Балкан.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восстали против македонской власти, но Александр быстро подавил бунт, демонстрируя решимость и жесткость нового правителя.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335 год до н.э.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разрушил город и запретил его восстановление, чтобы подавить сопротивление в Греции.
</a:t>
            </a:r>
            <a:endParaRPr lang="en-US" sz="218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историки, сведения Плутарха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македонского управления в Греции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сохранялись советы старейшин, однако власть контролировали македонские гарнизоны, что позволяло контролировать политическую обстановку.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Эфоры и наместники царя следили за порядком и подавляли любые проявления неповиновения и бунты среди населения.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ввёл культ своей личности, требуя почитания как почти божественного лидера, усиливая свою легитимность.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управления снизила вероятность восстаний и укрепила македонскую власть над Грецией на длительный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македонского господства: Эллинизация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греческой культуры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языки, искусство и философия проникали далеко за пределы Греции, формируя общую культурную базу в разных странах.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новых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города, такие как Александрия, которые становились центрами науки, торговли и культуры на пересечении Востока и Запада.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искусства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Эллинистические города поддерживали обучение и творчество, стимулировали развитие философии, математики и инженерии.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и восточные обычаи переплетались, создавая новые социальные и культурные практики, что обогатило оба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под властью Македонии: перемены в обществе и культуре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Македонское владычество принесло относительное спокойствие, что позволило школам и театрам продолжать свою деятельность без опасности войн.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сохранение культурных традиций, политическая независимость полисов была существенно ограничена, решения принимались в македонских центрах.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наук и искусств способствовала процветанию эллинистической цивилизации, хотя власть оставалась сосредоточена в руках Александра и его преемников.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македонского возвышения и упадка Греции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Македонское объединение положило конец раздробленности Греции и дало толчок эллинистической эпохе, расширив распространение греческой культуры и подготовив почву для завоеваний Александра.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2026-05-10T13:03:36Z</dcterms:created>
  <dcterms:modified xsi:type="dcterms:W3CDTF">2026-05-10T13:03:36Z</dcterms:modified>
</cp:coreProperties>
</file>