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[йа], [йә] аваз кушылмалары һәм я хәрефе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я правильно и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разобраться с 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буква и звук не всегда совпадают. Буква я помогает заметить это сразу. Если понять её правило, читать слова станет легче, а ошибок в тетради будет заметно меньше.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Аваз һәм хәреф аермасы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Аваз — это то, что мы слышим и произносим. Хәреф — это знак на письме, который помогает показать этот звук в слове.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я может передавать сразу два звука. В одних словах слышится [йа], в других — [йә]. Это важно замечать при чтении.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различать звук и букву, легче понять, как слово звучит на самом деле. Тогда чтение становится точнее, а письмо —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башында я хәрефе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 стоит в начале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начинается с я, обычно слышится [йа]. Так читаются слова ябалак, яз, яңа, ямь. Звук начинается мягко, будто слово делает маленький шаг вперёд.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звучит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слышен лёгкий [й], потом открытый [а]. Поэтому начало слова звучит ясно и звонко. Это удобно запомнить по знакомым словам и повторять вслух.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эчендә я хәрефе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 стоит внутри слова, особенно после гласного, она часто тоже звучит как [йа]. Так работают слова дөнья и баян.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маяк и кояшлы буква я помогает разделить звучание слогов. Из-за этого слово читается ровнее и понятнее, без спешки и путаницы.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слова — хорошая подсказка для читателя. Если внимательно посмотреть на соседние звуки, можно быстрее понять, как правильно произнести букву 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мягким [йә]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Яшел листок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яшел буква я звучит мягко, как [йә]. Так же легко и нежно шуршит молодой листок на ветке. Это слово хорошо подходит, чтобы услышать аккуратное татарское произношение.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Ямьле настроение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ямьле передаёт приятное, тёплое звучание. В нём буква я тоже читается как [йә], и от этого слово кажется особенно ласковым. Его хочется произнести спокойно и красиво.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Яфрак на ветру
</a:t>
            </a:r>
            <a:pPr algn="ctr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яфрак слышится мягкое [йә], будто листик тихо качается на ветру. Такое звучание помогает почувствовать, что татарские слова могут быть очень нежными и мелодичными.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хәрефен ничек укырга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 для чтения слова с буквой 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Көндәлек сүзләрдә я хәрефе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Яңа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дети часто слышат на уроках. Буква я стоит в начале и сразу подсказывает нужное звучание. Слово короткое, поэтому его легко прочитать и запомнить.
</a:t>
            </a:r>
            <a:endParaRPr lang="en-US" sz="1325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ял буква я открывает слово мягко и звонко. Оно знакомо почти каждому школьнику, потому что связано с отдыхом. Такое слово удобно читать хором и по одному.
</a:t>
            </a:r>
            <a:endParaRPr lang="en-US" sz="132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Яңгыр
</a:t>
            </a:r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яңгыр помогает потренировать внимательное чтение. Здесь буква я стоит в начале, а само слово звучит очень живо. Его легко представить по осенней погоде за окном.
</a:t>
            </a:r>
            <a:endParaRPr lang="en-US" sz="1274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Дөнья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дөнья буква я находится внутри слова. Это хороший пример, чтобы увидеть, что я может встречаться не только в начале. Слово знакомое и запоминается без труда.
</a:t>
            </a:r>
            <a:endParaRPr lang="en-US" sz="13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Ике төрле әйтелешне чагыштыру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 стоит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яз, яр, ямь буква я открывает слово и обычно читается как [йа]. Сначала слышится лёгкий [й], потом идёт ясный [а].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 стоит внутри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дөнья, баян, маяк буква я находится внутри слова. Здесь важно смотреть на соседние звуки и читать слово целиком, чтобы не потерять его ритм.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һәм башка охшаш хәрефләр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я может напоминать е, но они читаются по-разному. Я передаёт [йа] или [йә], а е помогает услышать другой мягкий звук.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ю тоже похожа на я по виду, но обозначает [йу]. Если читать внимательно, путаницы станет меньше, а слова будут звучать правильно.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похожая буква — ё. Она передаёт [йо] и встречается в других словах. Для чтения важно не только смотреть, но и слушать слово.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у каждой из этих букв свой звук. Когда знаешь это правило, буквы перестают спорить между собой и дружно помогают читать.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 сүзнең яңгырашын үзгәртә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 сүзгә җиңел һәм йомшак тавыш өсти. Яшел, яшь, яфрак кебек сүзләрдә бу ачык ишетелә: әйтелеш көчле түгел, ә җылы һәм тыныч яңгырый.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Кайбер сүзләрдә я хәрефе янәшәдәге авазлар белән бергә ишетелә. Шуңа күрә ул сүзне укыганда темпны да, яңгырашны да үзгәртә һәм сүзне төгәлрәк итә.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 телендә я хәрефе сүзләрне матуррак һәм аңлаешлырак яңгырата. Балалар өчен бу хәрефне тыңлап өйрәнү кызыклы: ул гүя сүзгә кечкенә музыка өсти.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Дөрес укуга өч адым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хәрефен дөрес уку өчен башта аның сүздәге урынын, аннары янәшә авазларны карыйбыз, соңыннан сүзне тулысынча ачык итеп кабатлыйбыз.
</a:t>
            </a:r>
            <a:endParaRPr lang="en-US" sz="9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 очрый торган хаталар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Иң киң таралган ялгыш — я хәрефен һәрвакыт бер үк тавыш дип уйлау. Чынлыкта ул сүзнең урынына һәм янәшә авазларга карап, [йа] да, [йә] дә булып яңгырый.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Икенче ялгыш — татар сүзләрен русча кебегрәк укырга тырышу. Андый чакта әйтелеш бераз бутала, ә сүзнең матурлыгы кими. Дөрес тыңлау һәм кабатлап уку бу хатаны җиңәргә ярдәм итә.
</a:t>
            </a:r>
            <a:endParaRPr lang="en-US" sz="10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сүзләр белән күнегү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Сүз башын тыңлау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Яз, яңа, ямь сүзләрендә я хәрефе башта килә. Балалар бу сүзләрне ачык итеп укып, [йа] тавышын тиз таныйлар.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Сүз эченә күз салу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Баян, дөнья, маяк сүзләрендә я хәрефе уртада очрый. Монда ул сүзнең яңгырашын саклый һәм укучыны игътибарлы булырга өйрәтә.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Кагыйдәне ныгыту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Ямь, яз, яңа, баян, дөнья, маяк сүзләрен чиратлап уку кагыйдәне ныгыта. Кыска сүзләр белән эшләү хәтердә яхшы кала.
</a:t>
            </a:r>
            <a:endParaRPr lang="en-US" sz="11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 һәм иҗекләр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 сүзне иҗекләргә бүлгәндә ярдәм итә, чөнки ул ишетеп укуны җиңеләйтә. Мәсәлән, я-ңа һәм ма-як кебек сүзләрдә бүленеш ачык күренә.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Иҗекләрне дөрес бүлү сүзне тизрәк танырга булыша. Дөнья, баян, я-з кебек сүзләрдә балалар авазларны аерып ишетергә һәм бөтен сүзне төгәл әйтергә өйрәнә.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Кайчак я хәрефе иҗек башында да, уртасында да очрый. Шуңа күрә сүзне акрынлап уку, авазларны тыңлау һәм соңыннан бөтен сүзне кабатлау иң уңайлы юл булып 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 сүзләренең матур яңгырашы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Яшел үләннең җылы авазы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Яшел үлән турында әйткәндә, сүзләр үзләре үк тыныч һәм йомшак яңгырый. Я хәрефе бу сүзгә җиңел сулыш кебек өстәлә, ә күз алдына язгы алан килеп баса. Балалар мондый сүзләрне тыңлаганда телнең матурлыгын сизә.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Яңа көн, ямьле иртә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Яңа көн дигәндә, иртәнге һава кебек чиста һәм ачык тавыш ишетелә. Ямьле иртә сүзтезмәсе исә сүзләргә җылылык бирә. Мондый мисаллар я хәрефенең татар телендә нинди йомшак яңгыраш тудыруын күрсәтә.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Яңгырдан соңгы дөнья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Яңгыр яуганнан соң дөнья тагын да ягымлырак күренә. Бу сүзләрдә я хәрефе яңгырашка җанлылык кертә, ә майда кояш чыккан кебек күңелне күтәрә. Укучы өчен бу образларны хәтердә калдыру бик җиңел.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Сүзне тикшерү тәртибе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хәрефен тикшергәндә сүзне күз белән карыйбыз, аннары аның урынын һәм янәшә авазларын тыңлыйбыз, соңыннан нәтиҗәне тагын бер тапкыр укып ныгытабыз.
</a:t>
            </a:r>
            <a:endParaRPr lang="en-US" sz="8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231" y="1420539"/>
            <a:ext cx="464175" cy="6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49529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89948"/>
            <a:ext cx="614400" cy="5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Истә калдыру өчен кыска юллар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башын тыңла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 сүз башында еш кына [йа] булып ишетелә. Яз, яңа, ямь сүзләрен берничә тапкыр әйтеп карасаң, бу кагыйдә тиз истә кала.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Нечкәлекне ишет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Кайбер сүзләрдә я хәрефе [йә] булып яңгырый. Яшел, яшь, яфрак сүзләрендә йомшак тавышны тыңлап, аны башка сүзләр белән бутамаска өйрән.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сүзләр белән кабатла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һәм таныш сүзләр хәтердә яхшырак кала. Ямь, яңа, яңгыр сүзләрен кабатлау я хәрефенең төрле яңгырашын тизрәк аңларга ярдәм итә.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Дәрестә куллану өчен мисаллар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Яңа дәфтәр өстәлдә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Өстәлдә яңа дәфтәр ята, ә янәшәсендә яшел карандаш тора. Укытучы бу сүзләрне укыганда, балалар я хәрефенең ничек яңгыравын тыңлый. Шул рәвешле дәрес башыннан ук кагыйдә күренеп тора.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Дөнья картасы һәм маяк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Дөнья картасы диварда эленеп тора, ә рәсемдә маяк яктыртып күрсәтелгән. Бу сүзләр аша укучылар я хәрефенең сүз эчендә дә очравын аңлый. Мәктәптә мондый мисаллар хәтергә тиз керә.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Ямьле көннән уку эше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Тәрәзә артында ямьле көн, ә сыйныфта матур тынлык. Балалар ямьле, яз, яфрак кебек сүзләрне чиратлап укый. Мондый мисаллар дәресне җанландыра һәм татар сүзләренең яңгырашын тоярга ярдәм итә.
</a:t>
            </a:r>
            <a:endParaRPr lang="en-US" sz="10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Төп нәтиҗә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хәрефе сүз башында да, сүз эчендә дә төрлечә яңгырый. Аны дөрес уку өчен урынны, янәшә авазларны һәм сүзнең бөтен яңгырашын игътибар белән тыңлау җитә.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2026-05-21T11:36:36Z</dcterms:created>
  <dcterms:modified xsi:type="dcterms:W3CDTF">2026-05-21T11:36:36Z</dcterms:modified>
</cp:coreProperties>
</file>