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удивительный мир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жизни, создающая кислород и поддерживающая экосистемы.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растения появились около 470 миллионов лет назад, изменив атмосферу Земли и открыв путь развитию животных. Сегодня известно более 370 тысяч видов растений разных форм и размеров.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прошлое растительного мира
</a:t>
            </a:r>
            <a:endParaRPr lang="en-US" sz="2892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преимущественно водные растения, размножающиеся спорами, варьируются от одноклеточных до многоклеточных форм.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растений: основные группы
</a:t>
            </a:r>
            <a:endParaRPr lang="en-US" sz="2552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— древние сосудистые растения, предпочитают тенистые леса и болота, размножаются спорами, обладают крупными сложными листьями.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и покрытосеменные отличаются семенным размножением, покрытосеменные образуют цветы и плоды, что обеспечивает разнообразие видов.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обитают во влажных местах, имеют простую структуру и распространяются спорами, они важны для удержания влаги в экосистемах.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 в почве и всасывает воду с минеральными веществами, обеспечивая питание и устойчивость.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растения: корень, стебель, листья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часть — корень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проводит воду и питательные вещества к листьям, которые осуществляют фотосинтез, превращая свет в энергию для роста.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Надземные части — стебель и листья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источник жизни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с хлорофиллом растения используют солнечный свет для преобразования воды и углекислого газа в глюкозу — источник энергии.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выделяется кислород, необходимый для дыхания всех живых организмов, делая фотосинтез ключевым процессом в природе.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растения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микроскопических водорослей до многометровых деревьев — растения отличаются огромным разнообразием размеров и форм.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высота гигантских деревьев секвойи, одних из самых высоких растений на планете.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 м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исследовательские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37017"/>
            <a:ext cx="4151400" cy="2573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 различаются по среде обитания, способу размножения и особенностям строения.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способы размножения фундаментально различают растения по группам.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групп растений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значение лесов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покрывают около трети поверхности суши и играют важную роль в регуляции климата и защите почвы от эрозии.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обитает большинство наземных видов животных и растений, что делает их критически важными для биологического разнообразия.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водоросли синтезируют большую часть кислорода, обеспечивая дыхание большинства живых организмов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воде и на суше вместе поддерживают баланс кислорода в атмосфере, важный для жизни.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Гринпис и НАСА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растений в производство кислорода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играют ключевую роль в сельском хозяйстве и обеспечивают большинство продуктов питания, таких как пшеница, рис и кукуруза, которые составляют основу рациона миллионов людей.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используется во многих сферах: строительстве, изготовлении мебели и бумажной продукции, благодаря своим прочностным и эстетическим качествам.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сырьём для текстиля (хлопок, лён), производства красителей, эфирных масел и лекарств, поддерживая разнообразные отрасли промышленности и экономику в целом.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зерновые культуры — основа питания человечества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 и кукуруза являются главными источниками углеводов во многих странах мира. Они адаптированы к различным климатическим условиям и обеспечивают калории и энергию для миллионов людей ежедневно.
</a:t>
            </a:r>
            <a:endParaRPr lang="en-US" sz="112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овощей и корнеплодных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и морковь входят в рацион почти каждого народа. Они богаты витаминами и минералами, необходимыми для здоровья, а их разнообразие позволяет готовить множество полезных блюд.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 пряности в питании и медицине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придают вкус и аромат пище, а также содержат антиоксиданты. Пряности используются не только для придания вкуса, но и в народной медицине для поддержания иммунитета и улучшения пищеварения.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растения: разнообразие культур
</a:t>
            </a:r>
            <a:endParaRPr lang="en-US" sz="29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Аспирин и кора ивы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коры ивы получают салициловую кислоту — основу аспирина, лекарства, применяемого для снижения боли и температуры. Это пример влияния растений на современную фармакологию.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свойства наперстянки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Наперстянка содержит вещества, которые применяют для лечения сердечных заболеваний. Ее изучение помогает создавать эффективные препараты, улучшающие работу сердца и сосудов.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медицина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исчезновения — вырубка лесов, загрязнение окружающей среды, строительство и изменение климатических условий, угрожающие обитанию редких видов.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и исчезающих растений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под угрозой исчезновения находятся свыше 650 видов растений, таких как венерин башмачок и астрагал, нуждающихся в особой защите и сохранении.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растений необходимы охраняемые территории и строгие запреты на сбор, а также воспитание экологической культуры среди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Растения-паразиты и «хищники»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Повилика — паразитирующее растение, которое обвивает хозяев и впитывает питательные вещества, ослабляя их. Она приспособилась к жизни за счёт других растений, лишая их ресурсов.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мухоловка и росянка — хищники среди растений, ловящие насекомых с помощью специальных ловушек, чтобы получать азот, необходимый для роста в бедных почвах.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адаптации растений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Суккуленты, такие как алоэ и кактусы, накапливают воду в тканях, что позволяет им выживать в жарких и засушливых условиях пустынь.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болот растения имеют воздухоносные ткани, благодаря которым корни получают кислород, несмотря на затопленную и бедную кислородом почву.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развили листья в форме колючек, которые защищают от поедания животными и уменьшают испарение влаги, адаптация к суровым климатическим условиям.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изменяют форму и расположение листьев, чтобы максимально использовать свет, а другие развили яркие цветы для привлечения опылителей.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в городах поглощают значительное количество загрязняющих веществ, улучшая качество воздуха. Летом они снижают температуру, создавая комфортные условия для жителей.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растения: озеленение и польза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Озеленённые территории уменьшают уровень шума и способствуют психологическому здоровью людей, формируя приятную атмосферу и повышая общую эстетику городских пространств.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позволяют создавать новые сорта растений с повышенной устойчивостью к болезням и неблагоприятным условиям, улучшая аграрные показатели.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растений: современные технологии
</a:t>
            </a:r>
            <a:endParaRPr lang="en-US" sz="2566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и компьютерное моделирование помогают понять сложные биологические процессы и прогнозировать развитие растений в изменяющихся условиях.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технологии используются для наблюдения за растительным покровом и мониторинга изменений экосистем, что важно для охраны природы и рационального использования ресурсов.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52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086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311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8536" y="1203795"/>
            <a:ext cx="1729200" cy="165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4400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роста бамбука
</a:t>
            </a:r>
            <a:pPr algn="ctr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способен расти до 91 см в сутки, что делает его самым быстрорастущим растением на Земле. Этот факт поражает своим масштабом и уникальностью.
</a:t>
            </a:r>
            <a:endParaRPr lang="en-US" sz="1331" dirty="0"/>
          </a:p>
        </p:txBody>
      </p:sp>
      <p:sp>
        <p:nvSpPr>
          <p:cNvPr id="10" name="Text 2"/>
          <p:cNvSpPr txBox="1"/>
          <p:nvPr/>
        </p:nvSpPr>
        <p:spPr>
          <a:xfrm>
            <a:off x="245263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ротанга — настоящие гиганты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Ротанговые лианы могут достигать длины до 200 метров, переплетаясь вокруг деревьев и покрывая большую площадь тропических лесов.
</a:t>
            </a:r>
            <a:endParaRPr lang="en-US" sz="1273" dirty="0"/>
          </a:p>
        </p:txBody>
      </p:sp>
      <p:sp>
        <p:nvSpPr>
          <p:cNvPr id="11" name="Text 3"/>
          <p:cNvSpPr txBox="1"/>
          <p:nvPr/>
        </p:nvSpPr>
        <p:spPr>
          <a:xfrm>
            <a:off x="4570859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Долгожительство сосны остистой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остистая может прожить свыше 4 000 лет, став живым свидетелем многих эпох в истории Земли и одной из старейших форм жизни на планете.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6689084" y="3056050"/>
            <a:ext cx="20481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цветки раффлезии
</a:t>
            </a:r>
            <a:pPr algn="ctr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Рафлезия славится своими огромными цветами диаметром до одного метра. Она считается одним из самых необычных и впечатляющих представителей растительного мира.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растениях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7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основа жизни и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6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чистый воздух, стабильный климат и продовольственную безопасность, являются ключом к здоровой планете и лучшему будущему для всех поколений.
</a:t>
            </a:r>
            <a:endParaRPr lang="en-US" sz="417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2026-05-08T13:36:05Z</dcterms:created>
  <dcterms:modified xsi:type="dcterms:W3CDTF">2026-05-08T13:36:05Z</dcterms:modified>
</cp:coreProperties>
</file>