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 Столетней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Длительный конфликт Англии и Франции, повлиявший на историю и военное дело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Предпосылки и причины конфликта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Столетняя война началась из-за династической борьбы за французский трон, усиленной экономическим соперничеством и изменениями в средневековом обществе Европы.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Столетней войны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32059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Начальный этап (1337–1360)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ведёт активные боевые действия, добиваясь значительных побед и расширяя влияние на французские территории.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168712" y="2545107"/>
            <a:ext cx="2132056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Промежуточный этап (1360–1389)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перемирий и дипломатии, с возобновлением конфликтов и попытками французов вернуть утраченные земли.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685802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Заключительный этап (1415–1453)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Интенсивные сражения, рост национального самосознания и ключевые победы Франции, завершившие войну.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1337 году Эдуард III Английский предъявил права на французский трон, опираясь на родственные узы с династией Валуа.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Претензии вызвали серьёзный политический кризис во Франции, усугубленный соперничеством за важные регионы Аквитании и Фландрии.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войны и династический кризис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конкуренция за торговые пути и землевладение стала одним из ключевых факторов надвигающейся войны.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этапа Столетней войны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этап: англичане побеждают при Креси и Пуатье, захватывают Кале, утверждая своё влияние во Франции.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этап: перемирие Бретиньи временно останавливает боевые действия, но Франция начинает контрнаступление.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этап: Англия пытается возобновить наступление, но победы Жанны д’Арк меняют ход войны в пользу Франции.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Финальная фаза войны сопровождается освобождением французских территорий и подготовкой к завершению конфликта.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 Креси (1346)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лучники умело использовали длинные луки, прорвав французскую тяжёлую кавалерию, что привело к крупной победе и значительным потерям французской знати.
</a:t>
            </a:r>
            <a:endParaRPr lang="en-US" sz="1002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 Пуатье (1356)
</a:t>
            </a:r>
            <a:pPr algn="l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Французский король Иоанн II Добрый был взят в плен, что серьёзно ослабило Францию и укрепило позиции Англии в конфликте.
</a:t>
            </a:r>
            <a:endParaRPr lang="en-US" sz="1109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 Азенкуре (1415)
</a:t>
            </a:r>
            <a:pPr algn="l" indent="0" marL="0">
              <a:lnSpc>
                <a:spcPct val="100000"/>
              </a:lnSpc>
              <a:buNone/>
            </a:pPr>
            <a:r>
              <a:rPr lang="en-US" sz="8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французские рыцари погибли из-за превосходства английских лучников, несмотря на малочисленность английской армии.
</a:t>
            </a:r>
            <a:endParaRPr lang="en-US" sz="1083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Решающие сражения Столетней войны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771297"/>
            <a:ext cx="4750071" cy="22702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битвы и результаты Столетней войны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битвы, даты и победители, которые повлияли на ход истории.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Победы в этих сражениях задавали направление войны и отражали смену военно-политического баланса.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хроники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войн и поражения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02479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районы военных действий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Боевые действия проходили преимущественно на территории Франции, включая северные, центральные и западные области. Часто происходили осады крупных городов и разрушения сёл.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045704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 населения и экономики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сельских хозяйств и ремёсел вызвало массовые миграции населения и значительное падение урожая, что усугубило экономический кризис.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вводила новые налоги на шерсть и землю для поддержки военных расходов, а также покрывала затраты кредитами и торговыми сборами.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Франции массовое изготовление обесцененных монет усилило экономическую нестабильность, приводя к банкротству знати.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экономические трудности обеих стран окончательно истощили ресурсы и сделали развитие внешней торговли критически важным.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Финансовое бремя войны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луки англичан обеспечивали высокую точность и возможность пробивать доспехи на дальних дистанциях, кардинально меняя поле боя.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тяжёлая кавалерия утратила свою былую мощь после поражений, а эффективное сочетание лучников с лёгкой пехотой усилило позиции Англии.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оружие и тактика в Столетней войне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войны на мирное население и экономику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092166" y="102765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действия приводили к разрушению деревень и полей, что ухудшало условия жизни крестьян и ремесленников, вынужденных покидать свои дома.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611896" y="102765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нехватки продовольствия и эпидемий численность населения Франции сократилась примерно на треть, что оказало серьёзное влияние на экономику и войны.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92166" y="318988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налогов и мобилизация мужчин вызывали неприязнь и недовольство среди простых людей, ослабляя внутреннюю стабильность в обеих странах.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611896" y="318988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Разорение сельского хозяйства и ремёсел снизило урожайность и производительность, затрудняя восстановление экономики после боевых действий.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8081"/>
            <a:ext cx="3975925" cy="26286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4200" y="2328081"/>
            <a:ext cx="3975925" cy="262861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Жанна д’Арк и её роль в войне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16621" y="1544166"/>
            <a:ext cx="354033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Восхождение крестьянки на поле боя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Жанна д’Арк, обычная девушка из Домреми, заявила о божественном призвании помочь Франции. Её решимость и вера воодушевили солдат, позволив добиться важных побед в битве за Орлеан.
</a:t>
            </a:r>
            <a:endParaRPr lang="en-US" sz="1081" dirty="0"/>
          </a:p>
        </p:txBody>
      </p:sp>
      <p:sp>
        <p:nvSpPr>
          <p:cNvPr id="9" name="Text 2"/>
          <p:cNvSpPr txBox="1"/>
          <p:nvPr/>
        </p:nvSpPr>
        <p:spPr>
          <a:xfrm>
            <a:off x="4861995" y="1544166"/>
            <a:ext cx="354033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 и наследие Жанны д’Арк
</a:t>
            </a:r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Пленённая англичанами, Жанна была обвинена в ведьмовстве и казнена в 1431 году. Позже она стала символом национального единства и была канонизирована как святая Франции.
</a:t>
            </a:r>
            <a:endParaRPr lang="en-US" sz="1162" dirty="0"/>
          </a:p>
        </p:txBody>
      </p:sp>
      <p:sp>
        <p:nvSpPr>
          <p:cNvPr id="10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40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ознаменовалась применением требюше и баллист для осады городов, что существенно повысило эффективность разрушения укреплений и изменило подход к осадной тактике.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604152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пушки из бронзы и железа появились именно в этот период, становясь решающим фактором при взятии крепостей и задавая тон развитию военного дела в Европе.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новшества и артиллерия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454829"/>
            <a:ext cx="3975244" cy="17793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Карла VII и завершение войны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843477" y="971748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VII создал постоянную наёмную армию, что обеспечило Франции боеспособность без зависимости от феодального ополчения или рыцарей.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63568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системы четкого налогообложения позволило стабилизировать финансирование армии и укрепить государственный бюджет в период войны.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843477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этим реформам армия Франции смогла освободить большую часть оккупированных территорий и одержать победу в 1453 году.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способствовала развитию национального самосознания как во Франции, так и в Англии, укрепив чувство единства и принадлежности к государству.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королевских династий значительно усилилась, а влияние феодалов и средневекового рыцарства постепенно уменьшилось в политической сфере.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последствия Столетней войны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Началось формирование новых правовых систем и административных институтов, которые заложили основу современного государственного управления.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7460"/>
            <a:ext cx="3421786" cy="282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6444" y="2327460"/>
            <a:ext cx="3421786" cy="282698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на политической карте Европы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86266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Англией французских территорий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окончания Столетней войны Англия сохранила лишь порт Кале, что означало утрату почти всех владений во Франции и снижение её влияния на континенте.
</a:t>
            </a:r>
            <a:endParaRPr lang="en-US" sz="1116" dirty="0"/>
          </a:p>
        </p:txBody>
      </p:sp>
      <p:sp>
        <p:nvSpPr>
          <p:cNvPr id="10" name="Text 3"/>
          <p:cNvSpPr txBox="1"/>
          <p:nvPr/>
        </p:nvSpPr>
        <p:spPr>
          <a:xfrm>
            <a:off x="4253885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современных национальных государств
</a:t>
            </a:r>
            <a:pPr algn="l" indent="0" marL="0">
              <a:lnSpc>
                <a:spcPct val="100000"/>
              </a:lnSpc>
              <a:buNone/>
            </a:pPr>
            <a:r>
              <a:rPr lang="en-US" sz="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границах Европы привели к созданию государств с чётко определённой территорией и централизованной властью, что стало фундаментом для дальнейшей европейской политической системы.
</a:t>
            </a:r>
            <a:endParaRPr lang="en-US" sz="92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английской фаланги лучников создало мобильную и эффективную боевую единицу, способную наносить значительный урон врагу на расстоянии.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артиллерии уменьшило роль крепостей как неприступных оборонительных пунктов, меняя стратегию осад и укреплений.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военных реформ позволило создавать профессиональные наёмные армии, что снизило зависимость от феодальной рыцарской верхушки.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инновации и тактика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134" y="2040949"/>
            <a:ext cx="576607" cy="6589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4189" y="2099929"/>
            <a:ext cx="676275" cy="5410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3270" y="2040949"/>
            <a:ext cx="576607" cy="65897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 и хроники войны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 и хроники войны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5301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Хроники и летописи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 Фруассар и Энгерран де Монстреле подробно описали события войны, сохранив подробности в исторических хрониках.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114189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произведения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Пьесы Шекспира, например «Генрих V», и народные баллады вдохновлялись войной и её героями, формируя культурный образ эпохи.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733078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Патриотическое воспитание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 войне и Жанне д’Арк стали важной частью национального самосознания во Франции и Англии, укрепляя чувство гордости и единства.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7982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98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1453 году состоялась решающая битва при Кастийоне, в которой французская армия одержала победу, завершив долгий вооружённый конфликт.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620767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сохранила лишь порт Кале на континенте, что окончательно изменило политический баланс сил в Западной Европе.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войны и последняя битва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319"/>
            <a:ext cx="5470500" cy="51499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700" y="892150"/>
            <a:ext cx="3502800" cy="325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 Столетней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Столетняя война преобразила Европу, укрепив национальные государства и создав предпосылки для современных государств. Этот конфликт оставил глубокий след в культуре и истории обоих народов.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2026-05-10T15:12:43Z</dcterms:created>
  <dcterms:modified xsi:type="dcterms:W3CDTF">2026-05-10T15:12:43Z</dcterms:modified>
</cp:coreProperties>
</file>