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западников и славянофилов в русской литературе XIX 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спор о пути России, вере и будущем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традицией и переменами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и восстания декабристов усилился интерес к судьбе страны. При Николае I цензура ограничивала открытую дискуссию, поэтому идеи особенно активно обсуждались в кружках, журналах и салонах.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Западники: исторический и культурный идеал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считали Россию частью европейской цивилизации и связывали её развитие с опытом Франции, Англии и Германии, прежде всего в праве, образовании и общественных институтах.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за гражданские свободы, правовое государство и отмену крепостного права, полагая, что модернизация должна опираться на просвещение и социальные реформы.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направлению обычно относят П. Я. Чаадаева, Т. Н. Грановского, К. Д. Кавелина и В. П. Боткина, чьи идеи активно обсуждались в образованной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Славянофилы: идея особого пути России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утверждали, что у России есть собственный исторический путь, основанный на православии, соборности и общинной жизни, а не на прямом подражании Европе.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критиковали рационализм и индивидуализм Запада, идеализировали допетровскую Русь и считали, что реформы Петра I нарушили естественный ход развития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представителям славянофильства относятся А. С. Хомяков, И. В. Киреевский, К. С. Аксаков и Ю. Ф. Самарин, по-разному раскрывавшие эту идею.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912874"/>
            <a:ext cx="5037600" cy="17113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и славянофилы: сравнение позиций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спор касался не любви к России, а выбора пути её обновления.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хотели реформ, но расходились в оценке Европы, истории и духовных оснований 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программных взглядов западников и славянофилов по материалам русской общественной мысли XIX века
</a:t>
            </a:r>
            <a:endParaRPr lang="en-US" sz="7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Я. Чаадаев и начало полемики о России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заставило спорить о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«Философические письма» Чаадаева прозвучали как вызов привычным представлениям о России. Его резкая оценка исторической изолированности страны сделала тему национального пути предметом широкой интеллектуальной полемики.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текста как символ начала дискуссии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визуального образа особенно уместны портрет Чаадаева или страница его сочинения. Такой кадр передаёт момент, когда философская мысль превратилась в общественный спор о прошлом, настоящем и будущем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Хомяков: соборность и духовное единство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понимал соборность как свободное духовное единство людей, основанное не на принуждении, а на внутреннем согласии, общей ответственности и живой связи между личностью и общиной.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мыслителя православие было не только религией, но и основой народной жизни. Он связывал с ним нравственную цельность общества и способность к взаимопониманию без насилия.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Хомяков противопоставлял органическое единство православной культуры западному индивидуализму и чрезмерному рационализму, считая их источником духовной разобщённости.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Ф. Самарин и крестьянский вопрос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Самарин видел в крестьянской общине историческую основу русской жизни и считал, что именно она сохраняет связь народа с традицией, трудом и взаимной поддержкой.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последовательно выступал против крепостного права, полагая, что удержание несвободы тормозит развитие страны и противоречит нравственным основаниям 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Самарин поддерживал реформы, но настаивал, что они должны опираться на национальный опыт, а не быть простым копированием западных моделей.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 и расхождения в программах двух направлений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общая реформистская установка сочеталась с разной исторической логикой и разным пониманием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расхождение связано с ролью православия и оценкой Петра I; в вопросе отмены крепостного права позиции близки.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программных тезисов западников и славянофилов по материалам русской общественной мысли XIX века
</a:t>
            </a:r>
            <a:endParaRPr lang="en-US" sz="6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идеи западников и славянофилов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стороны выступали против крепостного права и считали, что унижение личности и произвол власти тормозят развитие страны и разрушают общественное доверие.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западники, и славянофилы придавали большое значение просвещению, университетам, печати и открытому обсуждению национальных проблем в образованной среде.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искали путь к обновлению России, но предлагали разные основания: европейские институты у западников и историческую самобытность у славянофилов.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различие сделало спор не просто теоретическим, а по-настоящему влиятельным для литературы, публицистики и общественной мысли XIX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полемика в литературной среде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философский спор из кружков и университетов перешёл в журналы, салоны и широкую общественную дискуссию, а затем повлиял на реформаторскую мысль 1850–1860-х годов.
</a:t>
            </a:r>
            <a:endParaRPr lang="en-US" sz="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пространство литературной полемики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1840-х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становятся главным местом обсуждения литературы, истории и общественных вопросов. Именно там спор о пути России получает широкую читающую аудиторию.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«Москвитянине», «Отечественных записках» и «Русской беседе» публикуются статьи, рецензии и отклики. Полемика приобретает регулярный и публичный характер.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1850-х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дискуссия выходит за пределы узкого круга и влияет на общественные ожидания реформ. Спор превращается в часть культурной повестки образованного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тема публичного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журналов и в частных беседах писатели обсуждали не только книги, но и судьбу страны. Образы народа, веры и истории становились частью живой интеллектуальной сцены XIX 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салон как место столкновения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 спор звучал особенно остро: здесь читали новые тексты, спорили о европейском опыте и защищали национальную традицию. Атмосфера таких собраний хорошо передаёт напряжение эпохи.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статья, портрет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и художественная проза этого времени отражали спор через судьбы героев и размышления о будущем России. Даже журнальная страница становилась культурным документом, а портреты участников — символом идейной полемики.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спора в литературе и культурной жизни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78638" y="1478850"/>
            <a:ext cx="197775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спор выходил за рамки политики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спорили о том, есть ли у России собственная историческая логика или она должна следовать общеевропейскому пути развития и прогресса.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затрагивал не только государство, но и язык, литературу, народные традиции. Через эти темы формировалось представление о национальном характере.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нравственность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славянофилов православие было основой духовной целостности, а для западников важнее были универсальные принципы свободы, закона и просвещения.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касались роли человека в истории: должен ли он действовать как свободная личность или включаться в общее духовное единство народа.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спора и их вклад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мыслители дополняли спор своими идеями: одни ставили вопросы истории и права, другие развивали понятия соборности, общины и культурной самобытности.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был создан не одной группой, а сетью взаимосвязанных авторов. Каждый из них смещал акцент: от истории и религии к праву, общине и общественным реформам.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русской общественной мысли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спора с реформами Александра II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подготовила язык, на котором в 1850–1860-е годы обсуждали отмену крепостного права, необходимость суда и местного самоуправления. Идеи спорящих групп стали частью общественного запроса на перемены.
</a:t>
            </a:r>
            <a:endParaRPr lang="en-US" sz="967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не повторяли ни одну из программ полностью, но учитывали обе линии: стремление к обновлению и уважение к исторической специфике России. Это видно в дискуссиях о крестьянском вопросе и управлении.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спор был не отвлечённой теорией, а способом определить границы допустимых преобразований. Поэтому реформы воспринимались как ответ на вопросы, поставленные литературной и философской полемикой.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спора по степени значимости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спор был сосредоточен не на одном вопросе, а на нескольких взаимосвязанных темах, которые вместе определяли образ будущей России.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реформы, отношение к Европе и народной традиции: именно здесь различия между направлениями были наиболее принципиальными.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ключевых тем по материалам полемики западников и славянофилов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противоречия обеих позиций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Западники убедительно показали, что Россия не может развиваться изолированно: ей необходимы право, образование и участие в европейском интеллектуальном обмене.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слабостью нередко становилось чрезмерное доверие к западным моделям, из-за чего российская историческая и культурная специфика отступала на второй план.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Славянофилы точно уловили значение православия, общины и духовного единства, но часто идеализировали допетровскую Русь и представляли прошлое слишком цельным.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позиции были внутренне неоднородны, и именно это делало спор плодотворным: он не закрывал вопрос, а заставлял мысль уточнять собственные основания.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противоположные установки, о которых спорили мыслители XIX века, до сих пор встречаются в общественной жизни и в школьном изучении литературы.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русской общественной мысли XIX века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этого спора — традиция и модернизация — по-прежнему помогают понимать современные культурные выборы.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научил Россию задавать трудные вопросы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западников и славянофилов не дал простого ответа о пути России, но создал язык для разговора о реформе, истории, вере и национальной идентичности, важный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2026-05-23T14:18:25Z</dcterms:created>
  <dcterms:modified xsi:type="dcterms:W3CDTF">2026-05-23T14:18:25Z</dcterms:modified>
</cp:coreProperties>
</file>