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внутренних органов земноводных: обзор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позвоночные, приспособленные к жизни в воде и на суше.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исторический путь земноводных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360 миллионов лет назад, освоив сушу впервые среди позвоночных. Их внутренние органы отражают плавный переход от водной к наземной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головного мозга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отвечает за обоняние и поведение, обеспечивая взаимодействие с окружающей средой.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занимается обработкой зрительных сигналов и координацией реакций на визуальные раздражители.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регулирует жизненно важные автоматические функции, такие как дыхание и сердцебиение.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мозга в организме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проходит вдоль позвоночника и служит связью между головным мозгом и органами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рефлексы, обеспечивающие быстрые движения, например, прыжки и сгибание конечностей.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спинном мозге расположены центры, ответственные за рефлекторные реакции на внешние раздражители.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он обеспечивает оперативное реагирование, необходимое для выживания в изменчивой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газообмена у земноводных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влажности кожи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дышат кожей, лёгкими и жабрами, сочетая несколько способов для эффективного газообмена.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кожи критична: без неё кожное дыхание теряет эффективность и может привести к проблемам с насыщением кислородом.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дыхания у земноводных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 усиливается при физической активности и высоких температурах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преобладает у тритонов, что подчёркивает виды адаптации к среде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Ихтиологические исследования,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земноводных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трёхкамерное: состоит из двух предсердий и одного желудочка для смешивания артериальной и венозной крови.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— малый (легочный) и большой (телесный), обеспечивают обмен кислородом и питательными веществами.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кровообращения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внутренних органов земноводных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пропорциональные размеры сердца, печени, лёгких и желудка у трёх видов в процентах от массы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органов отражают адаптации к разным средам обитания и пищевым предпочтениям.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данные, 2022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пищеварительного тракта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зубчики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языка и слюнных желёз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оснащена зубчиками по краям челюстей для захвата и удержания добычи.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выдвигается с клейкой поверхностью для схватывания пищи, а слюнные железы выделяют слизь, облегчая её проглатывание.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земноводных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выполняет механическую и химическую обработку пищи, подготавливая её для всасывания.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отвечает за всасывание питательных веществ, длина его варьируется в зависимости от типа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формирует остатки пищи в каловые массы и выводит их через клоаку — универсальное отверстие для выделения.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желчный пузырь: функции и строение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у земноводных — крупнейшая железа в брюшной полости, состоящая из нескольких долей, обеспечивающих жизненно важные процессы обмена веществ и защиту организма.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печени — выработка желчи, которая необходима для расщепления и усвоения жиров в пищеварительной системе земноводных.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также хранит гликоген — запасной источник энергии, обеспечивает детоксикацию, удаляя вредные вещества из крови, поддерживая внутреннее равновесие.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накапливает желчь и регулирует её поступление в тонкий кишечник, обеспечивая эффективное переваривание жиров при приёме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земноводных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 земноводных фильтруют кровь, удаляя из организма излишки воды, соли и конечные продукты обмена, поддерживая внутренний баланс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служат каналами для вывода мочи из почек в клоаку — универсальное отверстие для выделения и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кожа участвует в выделении растворимых веществ, особенно при жизни в воде, что помогает регулировать водно-солевой обмен и очищение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половой системы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самцов земноводных половые органы представлены парными семенниками, а у самок — парными яичниками, отвечающими за производство спермы и яиц соответственно.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Созревшие половые клетки выводятся из организма через клоаку, где происходит подготовка к оплодотворению в окружающей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преимущественно происходит в воде, с внешним оплодотворением икры; половые железы начинают активность после прохождения метаморфоза.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особенности кровообращения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земноводных имеет три камеры: два предсердия и один желудочек, обеспечивая циркуляцию крови по малому и большому кругам кровообращения.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Незавершённая перегородка между предсердиями смешивает артериальную и венозную кровь, снижая насыщение кислородом, но это адаптация к переменчивой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и зрения у земноводных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обладают барабанной перепонкой для восприятия звуков и внутренним ухом, способным воспринимать звуки как в воде, так и в воздухе. Это помогает им ориентироваться и защищаться от угроз.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слухового аппарата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земноводных оснащены подвижными веками и изменяемой по форме линзой, что позволяет четко видеть в разных условиях. Мышцы глаза могут сдвигать орган внутрь головы, облегчая глотание.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Обоняние, вкус и осязание у земноводных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органы включают ноздри и специализированный эпителий, которые помогают животным находить пищу и ориентироваться в окружающей среде.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почки расположены на поверхности языка и ротовой полости, они отвечают за восприятие различных вкусов для выбора пищи.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осязания представлены чувствительными клетками кожи, способными передавать информацию о прикосновениях и вибрациях, важную для защиты и коммуникации.
</a:t>
            </a:r>
            <a:endParaRPr lang="en-US" sz="11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тонкая и влажная, содержит слизистые железы, которые выделяют слизь для предотвращения высыхания и уничтожения бактерий. Это обеспечивает газообмен и защиту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кожи выделяют токсичные вещества, защищая от хищников. Кожа участвует в дыхании, поглощая до половины необходимого кислорода через поверхность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кожи у земноводных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внутренних органов при метаморфозе земноводных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перестройка органов ключевых стадий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органов к водной и наземной среде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водной среде у земноводных преобладает кожное дыхание, обеспечивающее значительную часть газообмена благодаря влажной коже и наличию жабр у личинок.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активизируются лёгочные и кожные механизмы дыхания, позволяя эффективно поддерживать обмен газов в воздухе с переменной влажностью.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адаптирована к разнообразию питания: длина кишечника и активность ферментов меняются в зависимости от рациона каждого вида.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приспособлена к осмотическим условиям среды — через кожу и почки удаляются избытки воды и солей, что важно при переходе из воды на сушу.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сочетание особенностей внутренних органов обеспечивает земноводным возможность жить как в воде, так и на суше, демонстрируя эволюционные достижения этого класса позвоночных животных.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строения органов земноводных для адаптации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2026-05-09T14:43:47Z</dcterms:created>
  <dcterms:modified xsi:type="dcterms:W3CDTF">2026-05-09T14:43:47Z</dcterms:modified>
</cp:coreProperties>
</file>