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функции: язык периодических процессов
</a:t>
            </a:r>
            <a:pPr algn="l" indent="0" marL="0">
              <a:lnSpc>
                <a:spcPct val="100000"/>
              </a:lnSpc>
              <a:buNone/>
            </a:pPr>
            <a:r>
              <a:rPr lang="en-US" sz="298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Углы, координаты и колебания описываются одним языком.
</a:t>
            </a:r>
            <a:endParaRPr lang="en-US" sz="298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тригонометрия в старшей школе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Тригонометрия расширяет школьный набор функций и учит работать с периодическими зависимостями. Она связывает классическую геометрию с задачами навигации, физики, акустики и компьютерной графики, поэтому в 10 классе становится особенно важной.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тригонометрические функции и их определения
</a:t>
            </a:r>
            <a:endParaRPr lang="en-US" sz="2786" dirty="0"/>
          </a:p>
        </p:txBody>
      </p:sp>
      <p:sp>
        <p:nvSpPr>
          <p:cNvPr id="11" name="Text 2"/>
          <p:cNvSpPr txBox="1"/>
          <p:nvPr/>
        </p:nvSpPr>
        <p:spPr>
          <a:xfrm>
            <a:off x="544425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угла α на единичной окружности координаты точки записывают как (cos α, sin α). Так геометрический угол сразу получает числовое выражение через две взаимосвязанные функции.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18668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определяют как отношение sin α к cos α. Он не существует там, где cos α равен нулю, поэтому при решении задач это ограничение обязательно учитывают.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898044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Котангенс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Котангенс выражается отношением cos α к sin α. Его область определения исключает значения, при которых синус обращается в ноль, иначе дробь теряет смысл.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77330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значений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sin α и cos α всегда лежат между −1 и 1. Это отражает их происхождение из координат точки на окружности единичного радиуса.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51625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функции не изолированы: одни выражаются через другие, а их свойства удобнее всего изучать совместно. Именно поэтому они рассматриваются как единая система.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как основа тригонометрии
</a:t>
            </a:r>
            <a:endParaRPr lang="en-US" sz="2942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позволяет переводить угол в координаты точки и обратно. Благодаря этому тригонометрия соединяет измерение углов с числовыми значениями функций.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M лежит на окружности под углом α, её координаты записывают как M(cos α, sin α). Эта запись лежит в основе большинства дальнейших формул.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0°, 90°, 180° и 270° задают основные направления на окружности. Они помогают быстро ориентироваться при построении графиков и решении задач.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 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синуса и косинуса зависит от положения точки в координатной плоскости. Поэтому один и тот же по величине угол может давать разные знаки функций.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синуса проходит через начало координат и повторяет форму каждые 2π. Его удобно использовать как эталон плавного колебания.
</a:t>
            </a:r>
            <a:endParaRPr lang="en-US" sz="1193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значения функции y = sin x, школьный курс алгебры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синуса: период, амплитуда и нули
</a:t>
            </a:r>
            <a:endParaRPr lang="en-US" sz="3178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Синусоидa наглядно показывает периодичность и ограниченность функции: значения не выходят за пределы от −1 до 1.
</a:t>
            </a:r>
            <a:endParaRPr lang="en-US" sz="129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имеет ту же периодичность, что и синус, но начинается с максимума. Это помогает увидеть их близость как одной семьи функций.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значения функции y = cos x, школьный курс алгебры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косинуса и его связь с синусом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косинуса можно получить из синуса сдвигом, поэтому обе функции удобно сравнивать на одной системе координат.
</a:t>
            </a:r>
            <a:endParaRPr lang="en-US" sz="129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7971" y="1762825"/>
            <a:ext cx="4058658" cy="193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основных углов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вспоминать точные значения синуса, косинуса и тангенса для стандартных углов без вычислений и приближений.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значения для основных углов служат опорой при преобразованиях, проверке решений и вычислении выражений в школьных задачах.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значения тригонометрических функций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тождество связывает синус и косинус в одну устойчивую систему. Оно лежит в основе многих преобразований и проверок вычислений.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что sin²α и cos²α всегда в сумме дают полный результат.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тригонометрическое тождество: sin²α + cos²α = 1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простейшие тригонометрические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школьном алгоритме решения уравнений с синусом, косинусом, тангенсом и котангенсом.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Периодические процессы в реальной жизни
</a:t>
            </a:r>
            <a:endParaRPr lang="en-US" sz="3171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Маятник и вибрации
</a:t>
            </a:r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маятника и механические вибрации удобно описывать синусоидой. Функция показывает, как величина отклонения меняется во времени и насколько регулярно повторяется движение.
</a:t>
            </a:r>
            <a:endParaRPr lang="en-US" sz="1259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Электрический ток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переменном токе напряжение и сила тока изменяются периодически. Тригонометрические функции помогают точно записывать эти изменения и сравнивать режимы работы электрических цепей.
</a:t>
            </a:r>
            <a:endParaRPr lang="en-US" sz="1217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процессы в природе, например смена времён года, тоже обладают периодичностью. Тригонометрия помогает выделять размах изменений и время полного цикла.
</a:t>
            </a:r>
            <a:endParaRPr lang="en-US" sz="1214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волны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распространяется в виде колебаний давления, которые часто приближают синусоидой. Это позволяет анализировать высоту тона, громкость и состав сигнала.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 C не меняет форму волны, а лишь сдвигает её по оси x; это удобно видеть при сравнении нескольких кривых.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значения, рассчитанные по формуле y = A sin(Bx + C) + D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2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графика y = A sin(Bx + C) + D
</a:t>
            </a:r>
            <a:endParaRPr lang="en-US" sz="2942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графикам видно: A меняет размах, B — плотность колебаний, D — уровень, а C только сдвигает график.
</a:t>
            </a:r>
            <a:endParaRPr lang="en-US" sz="12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931" y="1533950"/>
            <a:ext cx="167438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4312" y="3261000"/>
            <a:ext cx="200925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с формулами приведения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Опорный угол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острый опорный угол, для которого уже известны значения синуса, косинуса или тангенса. Это позволяет свести вычисление к стандартным случаям из первой четверти.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угла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приведения преобразуют сложный угол в выражение с опорным углом, например через π/2, π или 2π. Так задача становится короче и нагляднее.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и знак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определяют, в какой четверти лежит угол, и выбирают нужный знак ответа. Правило четвертей помогает быстро проверить результат без длинных вычислений.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ошибок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полезно сверить знак и вид функции: синус и косинус меняются по-разному, а тангенс и котангенс реагируют на сдвиги особенно чувствительно.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значения обратных тригонометрических функций
</a:t>
            </a:r>
            <a:endParaRPr lang="en-US" sz="2786" dirty="0"/>
          </a:p>
        </p:txBody>
      </p:sp>
      <p:sp>
        <p:nvSpPr>
          <p:cNvPr id="9" name="Text 2"/>
          <p:cNvSpPr txBox="1"/>
          <p:nvPr/>
        </p:nvSpPr>
        <p:spPr>
          <a:xfrm>
            <a:off x="695400" y="2970149"/>
            <a:ext cx="2446087" cy="159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функцию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Определяют, что именно нужно восстановить: угол по значению синуса, косинуса или тангенса. От этого зависит выбор arcsin, arccos или arctg и дальнейший ход решения.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35305" y="2970149"/>
            <a:ext cx="2446087" cy="159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Учитывают главную область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записывают только в главной области значений соответствующей обратной функции. Именно это делает решение однозначным и позволяет корректно строить графики обратных зависимостей.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75209" y="2970149"/>
            <a:ext cx="2446087" cy="159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угла полезно подставить его в исходное выражение и убедиться, что получается верное значение. Такой контроль особенно важен при решении тригонометрических уравнений.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158759"/>
            <a:ext cx="3856200" cy="12305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чем функции похожи и чем принципиально различаются.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 ограничены и имеют одинаковый период, а тангенс неограничен, имеет меньший период и вертикальные асимптоты.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свойства тригонометрических функций школьного курса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синуса, косинуса и тангенса
</a:t>
            </a:r>
            <a:endParaRPr lang="en-US" sz="3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тригонометрия помогает видеть расстояния и направления
</a:t>
            </a:r>
            <a:endParaRPr lang="en-US" sz="2085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по карте и компасу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определить направление движения, тригонометрия связывает угол и расстояние в единую схему. По азимуту и известной стороне можно вычислить координаты точки, а по координатам — уточнить маршрут. Именно поэтому карты и компасы так тесно связаны с геометрией.
</a:t>
            </a:r>
            <a:endParaRPr lang="en-US" sz="1099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недоступного объекта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Измерить башню, дерево или скалу можно без подъёма на вершину: достаточно угла наблюдения и расстояния до основания. Прямоугольный треугольник превращает задачу в вычисление через синус, косинус или тангенс, а результат получается точным и наглядным.
</a:t>
            </a:r>
            <a:endParaRPr lang="en-US" sz="1079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звёзд к современным системам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тригонометрия помогала морякам и астрономам ориентироваться по звёздам и прокладывать курс в открытом море. Сегодня тот же принцип лежит в основе спутниковой навигации, где геометрия углов превращается в координаты и расстояния на местности.
</a:t>
            </a:r>
            <a:endParaRPr lang="en-US" sz="10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реальных задачах фазовый сдвиг определяет, с какого момента начинается процесс наблюдения, например при запуске сигнала или включении источника колебаний.
</a:t>
            </a:r>
            <a:endParaRPr lang="en-US" sz="1025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данные, отражающие различие частоты и амплитуды синусоид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84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Синусоида как модель волн и колебаний
</a:t>
            </a:r>
            <a:endParaRPr lang="en-US" sz="3284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частота, тем плотнее расположены колебания; амплитуда задаёт размах, а период позволяет сравнивать повторяемость процессов.
</a:t>
            </a:r>
            <a:endParaRPr lang="en-US" sz="119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тригонометрическими функциями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градусы и радианы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появляется, когда в вычислениях смешивают градусы и радианы, особенно при использовании значений π. Из-за этого неверно читаются таблицы значений и графики.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определяют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второй, третьей и четвёртой четвертях легко перепутать, какие функции положительны. Чтобы избежать ошибки, нужно сначала определить четверть, а затем выбрать знак по правилу.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тангенса и котангенса важно помнить запрещённые значения аргумента. Если их не проверить заранее, в ответ могут попасть точки, где функция вообще не определена.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74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Пишут неполное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записи общего решения уравнения часто забывают период или одну из ветвей ответов. В итоге теряются допустимые значения, и решение становится неполным.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исследовать график тригонометрической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и анализа графика по его параметрам и периодичности.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975" y="1426093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3600" y="1426093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8975" y="141945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175" y="3188388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08800" y="3188388"/>
            <a:ext cx="267900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тригонометрия работает сегодня
</a:t>
            </a:r>
            <a:endParaRPr lang="en-US" sz="3400" dirty="0"/>
          </a:p>
        </p:txBody>
      </p:sp>
      <p:sp>
        <p:nvSpPr>
          <p:cNvPr id="15" name="Text 2"/>
          <p:cNvSpPr txBox="1"/>
          <p:nvPr/>
        </p:nvSpPr>
        <p:spPr>
          <a:xfrm>
            <a:off x="9020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волн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901950" y="1833925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 описывают колебания звука, света и электрического тока. Они помогают переводить наблюдаемый сигнал в точную математическую модель, удобную для расчётов и прогноза поведения системы.
</a:t>
            </a:r>
            <a:endParaRPr lang="en-US" sz="983" dirty="0"/>
          </a:p>
        </p:txBody>
      </p:sp>
      <p:sp>
        <p:nvSpPr>
          <p:cNvPr id="17" name="Text 4"/>
          <p:cNvSpPr txBox="1"/>
          <p:nvPr/>
        </p:nvSpPr>
        <p:spPr>
          <a:xfrm>
            <a:off x="3834675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34575" y="1833925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поворотах механизмов и движении манипуляторов нужны углы, координаты и расстояния. Тригонометрические функции позволяют вычислять положение звеньев и управлять траекторией без потери точности.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67448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сигналов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744750" y="1833925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аудио-, радиосвязи и измерительной технике периодические сигналы раскладывают на простые колебания. Тригонометрия делает возможным анализ частот, фаз и амплитуд в одном вычислительном языке.
</a:t>
            </a:r>
            <a:endParaRPr lang="en-US" sz="978" dirty="0"/>
          </a:p>
        </p:txBody>
      </p:sp>
      <p:sp>
        <p:nvSpPr>
          <p:cNvPr id="21" name="Text 8"/>
          <p:cNvSpPr txBox="1"/>
          <p:nvPr/>
        </p:nvSpPr>
        <p:spPr>
          <a:xfrm>
            <a:off x="902050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901950" y="3602850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вращении объектов на экране используются формулы, основанные на синусе и косинусе. Они задают повороты, анимацию и перспективу так, чтобы движение выглядело естественно и математически корректно.
</a:t>
            </a:r>
            <a:endParaRPr lang="en-US" sz="1000" dirty="0"/>
          </a:p>
        </p:txBody>
      </p:sp>
      <p:sp>
        <p:nvSpPr>
          <p:cNvPr id="23" name="Text 10"/>
          <p:cNvSpPr txBox="1"/>
          <p:nvPr/>
        </p:nvSpPr>
        <p:spPr>
          <a:xfrm>
            <a:off x="3834675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Измерительные системы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3834575" y="3602850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Навигация, датчики и геодезия опираются на вычисление углов и расстояний. Тригонометрические соотношения превращают данные прибора в координаты, которые можно использовать в реальных инженерных задачах.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Тригонометрия объединяет угол, график и реальный процесс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Синус, косинус, тангенс и котангенс образуют компактный язык для описания углов, координат и периодических явлений. Их свойства и графики делают алгебру точнее, а прикладные задачи — понятнее.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2026-05-29T15:52:49Z</dcterms:created>
  <dcterms:modified xsi:type="dcterms:W3CDTF">2026-05-29T15:52:49Z</dcterms:modified>
</cp:coreProperties>
</file>