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обозначают состояние и явления без названного действующего лица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безличные глаголы в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говорить о погоде, самочувствии, правилах и делах коротко и точно: темнеет, холодно, нужно, пора. Такие слова часто встречаются в простых предложениях без подлежащего.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безличный глагол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Безличный глагол называет действие или состояние, но не указывает, кто его выполняет. Важнее само событие: светает, морозит, знобит, чем тот, кто его вызывает.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такими глаголами часто нет слова, которое отвечает на вопрос кто? или что? Поэтому в речи они передают явление, чувство, необходимость или запрет без названного лица.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формы делают высказывание короче и точнее. Вместо длинного объяснения можно сказать: темнеет, не спится, нельзя шуметь, пора идти — и смысл будет понятен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5321" y="1805970"/>
            <a:ext cx="34125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2680" y="3524908"/>
            <a:ext cx="426563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безличных глаголов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3-го лица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такие слова стоят в форме третьего лица единственного числа: светает, моросит, везёт. Они звучат как обычные глаголы, но не называют конкретного деятеля.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значения бывают и в прошедшем времени среднего рода: потемнело, раздуло, знобило. Форма показывает событие или состояние, а не действия определённого лица.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 инфинитивом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часто встречаются слова с инфинитивом: нельзя шуметь, нужно учиться, пора идти. Здесь главное значение — необходимость, возможность или запрет.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названного лица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— отсутствие подлежащего, которое обозначало бы действующее лицо или предмет. Поэтому слово сообщает о явлении, состоянии или оценке без прямого указания на исполнителя.
</a:t>
            </a:r>
            <a:endParaRPr lang="en-US" sz="6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безличных глаголов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эти группы часто пересекаются с описанием природы, переживаний и правил поведения.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безличные глаголы называют природные явления и необходимость, потому что эти значения легче всего выражать без названного действующего лица.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«Безличные глаголы»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о погоде и природе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описывают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Моросит, метёт, подморозило, ветрено передают состояние природы без названного действующего лица. Такие слова делают описание осени, зимы или дождливого дня более живым и точным.
</a:t>
            </a:r>
            <a:endParaRPr lang="en-US" sz="104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время суток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Рассвело, темнеет и потемнело помогают показать, как меняется день. Эти слова особенно часто встречаются в рассказах об утре, вечере и переходе от света к темноте.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29657"/>
            <a:ext cx="4009200" cy="18807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 безличные формы: сравнение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 меняется смысл и грамматическая роль слова в предложении.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называют действие, а безличные — состояние, явление, необходимость или запрет. Различие видно по наличию или отсутствию подлежащего.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«Безличные глаголы»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не удаётся найти подлежащее, нужно проверить значение сказуемого: оно может передавать состояние, погоду, необходимость или запрет.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«Безличные глаголы»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подлежащих в именительном падеже нет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безличный глагол в 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признакам безличной конструкции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67823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рядом с безличными глаголами
</a:t>
            </a:r>
            <a:endParaRPr lang="en-US" sz="2393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холодно, жарко и темно описывают окружающую обстановку. Они помогают построить безличное предложение и сообщают о состоянии без названного действующего лица.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весело и жаль передают настроение или оценку ситуации. В предложении они играют главную роль и часто сочетаются с местоимениями в дательном падеже.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и 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Надо, нельзя и пора показывают, что нужно сделать или чего делать не следует. Такие слова особенно часто встречаются в правилах и учебных советах.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эти слова нередко напоминают наречия, но в безличном предложении они не уточняют признак, а выражают главное состояние или оценку.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о самочувствии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рядом нередко стоит слово в дательном падеже: мне, ему, детям. Оно показывает, кто испытывает состояние, но не становится подлежащим.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часто помогают передать физическое состояние человека: знобит, лихорадит, тошнит, не спится. Они называют переживание так, будто оно возникает само по себе.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безличные глаголы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чаще всего встречаются короткие примеры из повседневной речи и описаний природы.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формы особенно нужны там, где важно быстро назвать состояние, правило или изменение окружающей обстановки.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«Безличные глаголы»; условная схема по примерам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теме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личное и безличное употребление: в предложении «Ветер дует» есть подлежащее, а в предложении «Вечереет» его нет.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подлежащее в конструкции, где его быть не может: в предложении «Морозит» действие или состояние выражено без названного лица.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Считают, что безличный глагол обязательно должен иметь все личные формы, хотя многие из них употребляются только в особой конструкции.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различают значение: безличные слова часто обозначают не действие лица, а погоду, состояние человека, необходимость, возможность или запрет.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безличных глаголов и их значения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безличные формы бывают разными и по строению, и по смыслу.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объединяет разные грамматические формы, но все они выражают состояние, явление или необходимость без названного действующего лица.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«Безличные глаголы»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принадлежит состояние в безличном предложении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может относиться к конкретному человеку, даже если он не является подлежащим. Это показывает слово в дательном падеже: мне, тебе, ему, детям, нам.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понять, кто испытывает чувство, усталость, холод или радость. В предложении они не называют действующее лицо, а лишь указывают на переживающего.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«Мне не спится», «Ему холодно», «Детям весело». Во всех примерах состояние передано точно и кратко, без 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в художественных текстах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формы помогают показать ожидание, тревогу, одиночество или покой без прямого объяснения. Читатель сам чувствует, как меняется пространство и состояние героя.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Писатели используют безличные глаголы, чтобы создать атмосферу и передать настроение сцены. Слова вроде темнело, тянуло сыростью, стало тихо сразу задают тон рассказу.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— разные формы и значения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корень не гарантирует одинаковую грамматическую роль: решающими становятся форма и контекст предложения.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нужно анализировать в предложении: именно употребление показывает, личное оно или безличное.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«Безличные глаголы»; подбор примеров из школьного курса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безличные глаголы в речи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делают высказывание короче: вместо длинного объяснения достаточно сказать «Темнеет» или «Нужно готовиться».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полезны в правилах, описаниях и наблюдениях, где важно обозначить состояние, явление или необходимость, а не назвать исполнителя действия.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разговорной и книжной речи такие формы помогают звучать точнее и естественнее. Поэтому они часто встречаются в текстах о природе, чувствах и повседневных делах.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безличный глагол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предложения и формы слова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глаголы: коротко о главном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помогают назвать состояние, природное явление, необходимость или запрет без указания действующего лица. Они делают речь точной, живой и понятной.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2026-05-22T15:47:54Z</dcterms:created>
  <dcterms:modified xsi:type="dcterms:W3CDTF">2026-05-22T15:47:54Z</dcterms:modified>
</cp:coreProperties>
</file>