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система: мир после Первой мировой войны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Договоры, которые перекроили карту мира и правила войны.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миру потребовался новый порядок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экономики, унесла миллионы жизней и уничтожила четыре империи. Победители хотели предотвратить новую катастрофу, но по-разному понимали, каким должен быть послевоенный мир и кто в нём будет главным.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150" y="3066076"/>
            <a:ext cx="2234100" cy="19417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с Германией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745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подписали 28 июня 1919 года в Зеркальном зале Версальского дворца. Для Германии это стало символом тяжёлых условий мира, навязанных без равноправных переговоров.
</a:t>
            </a:r>
            <a:endParaRPr lang="en-US" sz="1186" dirty="0"/>
          </a:p>
        </p:txBody>
      </p:sp>
      <p:sp>
        <p:nvSpPr>
          <p:cNvPr id="13" name="Text 3"/>
          <p:cNvSpPr txBox="1"/>
          <p:nvPr/>
        </p:nvSpPr>
        <p:spPr>
          <a:xfrm>
            <a:off x="33388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231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статье 231 Германия призналась виновной в развязывании войны. Это стало юридической основой для репараций и вызвало сильное возмущение в немецком обществе.
</a:t>
            </a:r>
            <a:endParaRPr lang="en-US" sz="1225" dirty="0"/>
          </a:p>
        </p:txBody>
      </p:sp>
      <p:sp>
        <p:nvSpPr>
          <p:cNvPr id="14" name="Text 4"/>
          <p:cNvSpPr txBox="1"/>
          <p:nvPr/>
        </p:nvSpPr>
        <p:spPr>
          <a:xfrm>
            <a:off x="5745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армии ограничили 100 тысячами человек, а танки, военная авиация, подводные лодки и тяжёлая артиллерия были запрещены. Это резко ослабляло военный потенциал страны.
</a:t>
            </a:r>
            <a:endParaRPr lang="en-US" sz="1281" dirty="0"/>
          </a:p>
        </p:txBody>
      </p:sp>
      <p:sp>
        <p:nvSpPr>
          <p:cNvPr id="15" name="Text 5"/>
          <p:cNvSpPr txBox="1"/>
          <p:nvPr/>
        </p:nvSpPr>
        <p:spPr>
          <a:xfrm>
            <a:off x="3290688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Рейнская область стала демилитаризованной зоной. Это означало, что Германия не могла размещать там войска и укреплять границу на западе.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0311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лишилась Эльзаса и Лотарингии, части восточных земель и всех колоний. Эти изменения серьёзно сократили её влияние в Европе и за её пределами.
</a:t>
            </a:r>
            <a:endParaRPr lang="en-US" sz="12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925" y="2974562"/>
            <a:ext cx="2661600" cy="17414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Европы после 1919 года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 карте Европы возникли Польша, Чехословакия и Королевство сербов, хорватов и словенцев, позже названное Югославией. Это были важные изменения политической карты континента.
</a:t>
            </a:r>
            <a:endParaRPr lang="en-US" sz="1220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Венгрия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Австро-Венгерская империя распалась, а Австрия и Венгрия стали самостоятельными государствами. Они уже не могли опираться на прежнюю огромную империю и её ресурсы.
</a:t>
            </a:r>
            <a:endParaRPr lang="en-US" sz="1292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странах оказалось много национальных меньшинств. Из-за этого росли споры о языке, правах и принадлежности спорных территорий, что создавало почву для будущих конфликтов.
</a:t>
            </a:r>
            <a:endParaRPr lang="en-US" sz="1278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карта выглядела логично на бумаге, но в жизни оставалась очень хрупкой. Во многих местах границы не совпадали с реальным расселением народов.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74926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 решению победителей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часто проводили не по национальному составу населения, а по решениям держав-победительниц. Поэтому многие люди оказались в государствах, где не чувствовали себя большинством.
</a:t>
            </a:r>
            <a:endParaRPr lang="en-US" sz="11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Репарации и экономические последствия для Германии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выплаты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должна была выплачивать репарации победителям. Их окончательный размер установили в 1921 году, и для экономики страны это стало тяжёлым и долгим бременем.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Репарации усилили инфляцию и недовольство населения. Цены росли всё быстрее, и многие семьи чувствовали, что привычные сбережения теряют ценность.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финансовых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справляться с выплатами и внутренними расходами, государство столкнулось с бюджетным кризисом. Денег не хватало, а доверие к финансовой системе постепенно ослабевало.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1923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1923 году началась гиперинфляция: деньги обесценивались так быстро, что за покупками приходилось идти сразу после получения зарплаты. Это стало символом экономического кризиса в Германии.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мирные договоры после Первой мировой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договоры закрепили новые границы и новые правила послевоенного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соглашения не только завершили войну, но и заново определили политическую карту Европы и Ближнего Востока.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1919–1920 годов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875" y="2994666"/>
            <a:ext cx="2664000" cy="16103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и идея коллективной безопасности
</a:t>
            </a:r>
            <a:endParaRPr lang="en-US" sz="19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международная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Лигу Наций создали в 1919 году, чтобы предотвращать войны и помогать государствам решать споры мирным путём. Это был первый крупный опыт такой организации.
</a:t>
            </a:r>
            <a:endParaRPr lang="en-US" sz="1094" dirty="0"/>
          </a:p>
        </p:txBody>
      </p:sp>
      <p:sp>
        <p:nvSpPr>
          <p:cNvPr id="13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США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в Лигу Наций не вступили, хотя идея организации была связана и с американской дипломатией. Это ослабило её авторитет и влияние в мире.
</a:t>
            </a:r>
            <a:endParaRPr lang="en-US" sz="1210" dirty="0"/>
          </a:p>
        </p:txBody>
      </p:sp>
      <p:sp>
        <p:nvSpPr>
          <p:cNvPr id="14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силы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Лиги не было собственной армии, поэтому она зависела от готовности государств выполнять её решения. Без реальной силы хорошие правила оставались на бумаге.
</a:t>
            </a:r>
            <a:endParaRPr lang="en-US" sz="1206" dirty="0"/>
          </a:p>
        </p:txBody>
      </p:sp>
      <p:sp>
        <p:nvSpPr>
          <p:cNvPr id="15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должна была следить за выполнением договоров, поддерживать коллективную безопасность и выступать посредником между странами. Предполагалось, что совместные действия остановят агрессию.
</a:t>
            </a:r>
            <a:endParaRPr lang="en-US" sz="1073" dirty="0"/>
          </a:p>
        </p:txBody>
      </p:sp>
      <p:sp>
        <p:nvSpPr>
          <p:cNvPr id="16" name="Text 6"/>
          <p:cNvSpPr txBox="1"/>
          <p:nvPr/>
        </p:nvSpPr>
        <p:spPr>
          <a:xfrm>
            <a:off x="6379901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без 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крупные державы не поддерживали Лигу, её решения часто не работали. Организация не могла заставить нарушителя подчиниться, когда интересы стран расходились.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морских вооружений по Вашингтонскому договору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1922 года не только установил соотношение сил, но и ограничил строительство крупных кораблей, чтобы снизить морское соперничество.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Паритет США и Великобритании и более низкие лимиты для других держав временно сдерживали гонку линкоров и авианосцев.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Вашингтонский морской договор, 1922 год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 1921–1922 годов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о флотах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договорились ограничить строительство линейных кораблей и закрепили соотношение морских сил. Это должно было остановить дорогостоящую гонку вооружений.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конференции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Конференция показала, что центр мировой политики постепенно смещается к Тихому океану. Япония приняла компромисс, но её стремление к расширению влияния не исчезло.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Вашингтоне собрались великие державы, чтобы обсудить морские вооружения и безопасность в Тихом океане. Главной темой стало соперничество на море и рост напряжённости в регионе.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статус-кво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Державы также признали важность сохранения существующего баланса в Тихом океане. США стремились не допустить чрезмерного усиления Японии в Восточной Азии.
</a:t>
            </a:r>
            <a:endParaRPr lang="en-US" sz="11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Версальско-Вашингтонская система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событий после победы стран Антанты и причины ослабления системы в 1930-е 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92" y="1015300"/>
            <a:ext cx="2558016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как главный противник послевоенного порядка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мира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Германии Версальский договор означал потерю земель, колоний, армии и части суверенитета. Многие немцы воспринимали его не как мир, а как навязанный победителями диктат.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престижу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231 возлагала на Германию ответственность за войну, что особенно болезненно било по национальной гордости. Это усиливало чувство унижения и стремление пересмотреть итоги войны.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республика унаследовала недовольство населения и вынуждена была выполнять непопулярные условия. Из-за этого ей было трудно заручиться прочной поддержкой общества.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радикалов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силы, обещавшие реванш и отмену Версаля, быстро получали сторонников. В 1920-е годы тема восстановления «справедливости» стала одной из самых острых в германской политике.
</a:t>
            </a:r>
            <a:endParaRPr lang="en-US" sz="11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 казалась устойчивой в 1920-е годы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 — План Дауэса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Репарации сделали более посильными, а немецкая экономика получила американские кредиты. Это временно снизило напряжение и помогло стабилизировать финансовую систему Германии.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 — Локарнские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Франция, Бельгия и другие страны согласовали западные границы Германии. В Европе возникло ощущение примирения и возможности мирного сотрудничества.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Договорённости, кредиты и переговоры создали впечатление, что послевоенный порядок укрепился. Однако эта устойчивость держалась на хрупком согласии и благоприятной экономике.
</a:t>
            </a:r>
            <a:endParaRPr lang="en-US" sz="1136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 — План Юнга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порядок выплат снова пересмотрели, чтобы уменьшить давление на Германию. Это поддержало надежду, что репарационный вопрос можно решить дипломатически.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морских договорённостей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касались прежде всего крупнейших морских держав. Остальные страны почти не влияли на правила, поэтому система отражала интересы узкого круга победителей.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между США и Великобританией и заметное ограничение Японии показывали: морской баланс строился вокруг нескольких держав, а не вокруг всех государств.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Вашингтонский морской договор, 1922 год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041" y="1023350"/>
            <a:ext cx="2659368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внутри Версальско-Вашингтонской системы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 победителей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хотела надёжно ослабить Германию и получить гарантии безопасности, а Великобритания и США чаще предпочитали более мягкий курс, чтобы сохранить стабильность Европы и торговли.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правила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Побеждённые страны получили жёсткие условия, тогда как победители сохраняли больше свободы действий. Это делало послевоенный порядок похожим на систему с разными правами для разных участников.
</a:t>
            </a:r>
            <a:endParaRPr lang="en-US" sz="122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колоний не получили настоящего равноправия, хотя война изменила разговоры о свободе и справедливости. Это вызывало разочарование и усиливало антиколониальные настроения.
</a:t>
            </a:r>
            <a:endParaRPr lang="en-US" sz="1272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часто проходили так, что внутри одного государства оказывались разные народы. Из-за этого в Польше, Чехословакии и других странах появлялись долгие споры и недоверие.
</a:t>
            </a:r>
            <a:endParaRPr lang="en-US" sz="12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слабые стороны системы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система дала Европе передышку, но не решила главные противоречия послевоенного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действительно замедлила новые конфликты, но её слабые места были слишком серьёзными: несправедливость, ограниченные инструменты и скрытое недовольство не исчезли.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условий мирных договоров 1919–1922 годов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0700" y="2573137"/>
            <a:ext cx="3686100" cy="89992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1930-х годов и разрушение порядка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646240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 года вызвал безработицу, падение производства и рост бедности. В такой обстановке люди чаще поддерживали жёстких лидеров и простые обещания.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548705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1931 году Япония захватила Маньчжурию, показав, что международные решения можно игнорировать. Это стало серьёзным ударом по авторитету Лиги Наций.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2715495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стали искать выход не в сотрудничестве, а в усилении собственной силы. Это подталкивало к милитаризму, жёсткой пропаганде и пересмотру прежних договоров.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703869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Бессилие Лиги Наций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не имела собственных вооружённых сил и не смогла остановить агрессию. Когда крупные державы нарушали правила, коллективная безопасность оказывалась слишком слабой.
</a:t>
            </a:r>
            <a:endParaRPr lang="en-US" sz="1192" dirty="0"/>
          </a:p>
        </p:txBody>
      </p:sp>
      <p:sp>
        <p:nvSpPr>
          <p:cNvPr id="16" name="Text 6"/>
          <p:cNvSpPr txBox="1"/>
          <p:nvPr/>
        </p:nvSpPr>
        <p:spPr>
          <a:xfrm>
            <a:off x="5361725" y="1619928"/>
            <a:ext cx="33531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Версаля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нацистов к власти Германия начала открыто отказываться от ограничений, наложенных Версалем. Европа всё явственнее двигалась к новой войне.
</a:t>
            </a:r>
            <a:endParaRPr lang="en-US" sz="11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 не выдержала испытания временем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жёсткий послевоенный порядок превратился в новые конфликты и в итоге распался к концу 1930-х годов.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Версальско-Вашингтонской системы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мировой войны государства впервые попытались создать общий международный порядок, который должен был удержать мир от нового крупного конфликта.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и переговоры действительно смогли на время изменить границы и снизить напряжение. Это показало, что дипломатия может отложить войну.
</a:t>
            </a:r>
            <a:endParaRPr lang="en-US" sz="1257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несправедливости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мира кажутся навязанными и неравными, недовольство сохраняется надолго. Именно поэтому послевоенный порядок оказался непрочным.
</a:t>
            </a:r>
            <a:endParaRPr lang="en-US" sz="124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1919–1922 годов помог понять, что мир держится только тогда, когда правила поддерживают все крупные державы и готовы выполнять их на деле.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для истории XX века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мир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мира воспринимаются как унизительные или слишком жёсткие, побеждённые стремятся их пересмотреть. Такой мир трудно сохранить надолго.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влияет на политику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Кризисы, безработица и бедность делают общества уязвимыми для радикальных идей. В тяжёлые годы люди чаще поддерживают обещания силы и реванша.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должна быть общей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работает только тогда, когда сильные государства участвуют в ней и соблюдают правила. Иначе организация остаётся почти бессильной.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нуждается в доверии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доверия между государствами даже хорошие договоры быстро теряют смысл. Именно поэтому Европа в 1930-е годы снова приблизилась к большой войне.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дала Европе и Тихому океану короткую передышку, но не устранила главные противоречия. В итоге мир снова оказался на пути к большой войне.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мир, который не смог удержаться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2026-06-01T04:29:30Z</dcterms:created>
  <dcterms:modified xsi:type="dcterms:W3CDTF">2026-06-01T04:29:30Z</dcterms:modified>
</cp:coreProperties>
</file>