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для получения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находить факты, сравнивать сведения и запоминать главное.
</a:t>
            </a:r>
            <a:endParaRPr lang="en-US" sz="477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чтение становится инструментом
</a:t>
            </a:r>
            <a:endParaRPr lang="en-US" sz="1696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чтение нужно, когда важно узнать точный факт, правило или ответ. Такой текст встречается в учебниках, энциклопедиях, инструкциях и статьях.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печатное слово передаёт знания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 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подзаголовки и подписи сразу подсказывают тему и помогают понять, о чём будет текст, ещё до внимательного чтения всего абзаца.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делает материал понятнее: текст легче просматривать, сравнивать и возвращаться к нужному месту, если информация уже разделена на части.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термины, выделения и формулировки помогают быстрее запомнить главное и найти ответ в учебнике, а не в длинном пересказе.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текст и художественный текст
</a:t>
            </a:r>
            <a:endParaRPr lang="en-US" sz="2452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текст сообщает сведения напрямую: объясняет правило, описывает явление или даёт инструкцию, поэтому в нём важны точность и ясность.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создаёт образ и настроение, показывает события через героев и сюжет, а не через набор проверяемых фактов.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Параграф учебника, статья, рецепт и памятка пишутся ради понятного ответа или действия, а не ради впечатления.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чему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Разницу можно увидеть по языку: в одном случае встречаются даты, термины и определения, в другом — описания, сравнения и эмоции.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печатные источники сегодня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кто написал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источник удобно использовать в учёбе: на странице видно, кто автор, когда текст создан и можно ли ему доверять.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не меняются внезапно, поэтому к нужному месту легко вернуться, проверить формулировку и перечитать сложный фрагмент без спешки.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работать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можно делать пометки, подчёркивать важные места карандашом и сравнивать несколько книг или статей по одной теме.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проекта печатные источники помогают сопоставлять сведения и выбирать только те факты, которые подтверждаются в разных материалах.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печатный текст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2992775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подзаголовки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показывает тему текста, а подзаголовки делят её на части. Уже по ним можно понять, где искать нужную информацию.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685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схемы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схемы показывают сведения компактно: в них удобно сравнивать данные, находить связи и замечать главное с первого взгляда.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0806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 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помогают видеть отдельные мысли, а списки и врезки выделяют важные шаги, примеры или краткие объяснения.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15075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сноски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ссылки и сноски уточняют смысл, объясняют источник и помогают понять детали, которые не входят в основной текст.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46274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видна структура страницы, тем быстрее читатель понимает, стоит ли читать весь материал или сначала открыть нужный фрагмент.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сканирования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оглавление и заголовки: они быстро показывают, какая тема раскрыта в разделе и где может быть нужный ответ.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слова и термины помогают заметить важные понятия. Если они повторяются, значит, именно их нужно искать в первую очередь.
</a:t>
            </a:r>
            <a:endParaRPr lang="en-US" sz="1339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абзаца
</a:t>
            </a:r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абзацев часто открывают новую мысль. По ним можно понять, где начинается нужное объяснение, пример или правило.
</a:t>
            </a:r>
            <a:endParaRPr lang="en-US" sz="134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быстрый ответ, не читай всё подряд. Просмотри только те места, где тема названа прямо и без лишних деталей.
</a:t>
            </a:r>
            <a:endParaRPr lang="en-US" sz="13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обложке старой энциклопедии крупно видна тема, а рядом — маленькая подпись с годом издания. Уже этого хватает, чтобы понять: книга справочная, а не художественная. Иллюстрация подсказывает, какие разделы ждут внутри.
</a:t>
            </a:r>
            <a:endParaRPr lang="en-US" sz="91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 первого взгляда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статье о природе заголовки стоят как дорожные указатели: сначала общая идея, потом детали, затем вывод. Схемы и врезки помогают заметить, где спрятаны важные факты, даже если текст кажется длинным.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ориентироваться в статье
</a:t>
            </a:r>
            <a:endParaRPr lang="en-US" sz="150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по истории рядом с параграфом есть карта, даты и короткие подписи к рисункам. По ним легко догадаться, о каком событии пойдёт речь, и оценить, где искать главное.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читателя
</a:t>
            </a:r>
            <a:endParaRPr lang="en-US" sz="150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заранее, чтобы читать увереннее
</a:t>
            </a:r>
            <a:endParaRPr lang="en-US" sz="29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 вопросом и отмечать главное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 цель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конкретного вопроса: что именно нужно узнать. Когда цель ясна, легче понять, какие абзацы читать внимательно, а какие можно просмотреть быстрее.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отмечай ключевые места: подчёркивай, выписывай короткие фразы или ставь пометки на полях. Так текст станет удобнее для повторения.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 темп чтения в зависимости от сложности. Трудный абзац стоит перечитать медленнее, а знакомую часть — пройти быстрее, не теряя смысла.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проверь себя: можешь ли ты назвать главное без книги. Если да, значит, текст прочитан не просто быстро, а с пользой.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факта обычно хватает, чтобы сохранить основную мысль текста.
</a:t>
            </a:r>
            <a:endParaRPr lang="en-US" sz="179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краткой записи достаточно трёх главных фактов: так легче удержать смысл текста и не перегрузить тетрадь лишними деталями.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слайд 18: «Записать 3 главных факта»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помогают раскрыть значение незнакомого термина.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подсказки — корень, приставка и сноска — часто помогают понять новое слово без словаря.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слайда.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помогают быстро понять смысл фрагмента.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конца абзаца — первое и последнее предложение — часто быстрее всего подсказывают, о чём фрагмент и стоит ли читать дальше.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слайда.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высказываний нужно различать при чтении текста.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высказываний помогают отделить проверяемые сведения от объяснений и личной оценки автора.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слайда.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04221"/>
            <a:ext cx="3982500" cy="14231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источник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источников помогает заметить общие факты и оценить, насколько информация подтверждается.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указан, дата известна и факты совпадают в разных источниках, текст вызывает больше доверия.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слайда.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таблицы, диаграммы и схемы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тип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перед вами: таблица, диаграмма, карта или схема. От этого зависит, какие вопросы задавать и где искать главное.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точные данные, а диаграмма — быстро сравнить величины. Смотрите на подписи, единицы измерения и заголовок, чтобы не перепутать значения.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расположение объектов, а схема — связи и порядок. Такие материалы читают не по строкам, а по стрелкам, легенде и условным обозначениям.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вопрос к любому изображению: что здесь самое важное? Ответ помогает не отвлекаться на детали и сразу понять смысл визуальной информации.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делать заметки из 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приёмов для записи и запоминания информации из текста.
</a:t>
            </a:r>
            <a:endParaRPr lang="en-US" sz="168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ловушки читателя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читать только начало, можно пропустить важное объяснение в середине или вывод в конце. Полезно просматривать весь фрагмент, а не останавливаться на первых строках.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рисункам, таблицам и врезки часто содержат ключевые сведения. Когда их пропускают, теряется часть смысла, хотя она помогает понять основной текст.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не даёт полной картины. Для учебной задачи лучше сверять несколько материалов и искать общие факты, а не опираться на первое найденное объяснение.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типах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проверяется, а мнение выражает оценку. Если смешать их, можно неверно пересказать материал или принять отношение автора за точное сведение.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Перебор с пометками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подчёркиваний мешает учиться. Выделяйте только 3–5 главных идей на страницу, чтобы пометки действительно помогали повторению.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в 5 шагов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алгоритм чтения учебного, справочного и инструктивного текста.
</a:t>
            </a:r>
            <a:endParaRPr lang="en-US" sz="1677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текст и онлайн-страница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проще возвращаться к нужной странице и делать пометки, а онлайн-страница удобнее для поиска по словам и быстрых переходов между разделами.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формат выигрывает в работе с вниманием и пометками, а цифровой — в скорости поиска; при этом онлайн требует более строгой проверки источника.
</a:t>
            </a:r>
            <a:endParaRPr lang="en-US" sz="147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способов чтения по материалам слайда.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которое помогает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получать знания из текста, сначала смотрят на структуру, затем читают с вопросом, отмечают факты, проверяют источник и записывают главное. Такой порядок делает чтение осмысленным и удобным для повторения.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2026-07-25T11:08:39Z</dcterms:created>
  <dcterms:modified xsi:type="dcterms:W3CDTF">2026-07-25T11:08:39Z</dcterms:modified>
</cp:coreProperties>
</file>