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над составными именованными величинами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Считаем, сравниваем и переводим часы, метры и граммы без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числа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мы видим в расписании, на линейке, на весах и в дорожных задачах. Они помогают точно измерять время, длину и массу в обычной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составная именованная величина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двух единиц одной величины, например: 4 м 8 см или 2 ч 15 мин. Сначала пишут большую единицу, потом меньшую, чтобы сохранить точность.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удобна, когда целая единица не получается полностью. Тогда мы не округляем число, а показываем и большую, и меньшую часть измерения.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величины встречаются у времени, длины и массы. Они помогают записывать ответ так, как его обычно читают и используют в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одной семьи складываются вместе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можно только одинаковые единицы: сантиметры с сантиметрами, минуты с минутами, граммы с граммами. Каждая величина живёт в своей «семье», и путать их нельзя.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прибавить метры к килограммам или часы к сантиметрам. Чтобы не ошибиться, полезно мысленно представить часы, линейку и весы: у каждого прибора свои правила.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складывать составные величины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сложении времени, длины и массы.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времени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складываем минуты: 45 мин и 30 мин дают 75 мин. Если минут больше 60, нужно заменить их часом и остатком, чтобы запись стала правильной.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75 мин — это 1 ч 15 мин. Этот час прибавляем к 2 ч и 1 ч, получаем 4 ч 15 мин без лишних трудностей.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 запутаться, даже если часы и минуты сначала словно «спорят» между собой. Главное — считать по порядку, начиная с меньшей единицы.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длины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складываем сантиметры: 65 см и 48 см. Получается 113 см, а это уже больше 100 см, значит нужен перевод.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113 см меняем на 1 м 13 см. Один метр добавляем к метрам, чтобы не потерять точность измерения.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складываем метры: 3 м + 2 м + 1 м = 6 м. Ответ записываем как 6 м 13 см.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массы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складываем граммы: 350 г и 780 г дают 1130 г. Когда граммов больше 1000, часть нужно перевести в килограммы, чтобы запись стала удобной.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получаем 6 кг 130 г. Такой способ особенно полезен, когда вес предметов похож на «тяжёлый секрет» и требует точного счёта.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1130 г — это 1 кг 130 г. Один килограмм прибавляем к 4 кг и 1 кг, а остаток 130 г оставляем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вычитать составные величины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вычитании с переходом через старшую единицу.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сантиметров не хватает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 м 3 см − 2 м 8 см сначала смотрим на сантиметры. Трёх сантиметров мало, поэтому один метр меняем на 100 сантиметров. Получается 4 м 103 см, и вычитание становится удобным.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к 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вычесть сантиметры: 103 см − 8 см = 95 см. Затем вычитаем метры: 4 м − 2 м = 2 м. Ответ получается аккуратный и совсем не страшный.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Линейка-помощница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хорошо видно, как 1 м превращается в 100 см. Такой рисунок помогает понять, почему мы «занимаем» единицу и не путаемся в счёте. Это почти математическая фокус-проверка, только честная.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занятием единицы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составные величины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старшую единицу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двух числах старшие единицы разные, именно они сразу показывают, что больше, а что меньше. Сначала сравнивают часы, метры или килограммы, и только потом переходят к меньшей части.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младшую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старшие единицы одинаковые, внимание переходит к минутам, сантиметрам или граммам. Даже маленькая разница меняет знак сравнения, поэтому обе части нужно проверить очень аккуратно.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ставим после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сравнения двух частей можно выбрать знак &lt;, &gt; или =. Например, 3 ч 20 мин больше, чем 3 ч 05 мин, а 2 м 9 см меньше, чем 2 м 10 см.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 более мелкие единицы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записать величину одной меньшей единицей. Тогда считать проще, потому что все числа становятся одного вида, и сравнение или сложение проходит без лишних шагов.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в меньшие единицы, нужно знать правило: 1 м = 100 см, 1 ч = 60 мин, 1 кг = 1000 г. Поэтому 2 м 7 см превращаются в 207 см.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помогает, когда величины нужно быстро сравнить или сложить. Например, 3 ч 15 мин — это 195 мин, а 4 кг 30 г — это 4030 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 более крупные единицы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большое, его удобно записать в более крупных единицах. Сначала выделяют целые часы, метры или килограммы, а остаток оставляют во второй части записи.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используют обратный перевод: 100 см = 1 м, 60 мин = 1 ч, 1000 г = 1 кг. Так, 150 см — это 1 м 50 см, а 125 мин — 2 ч 5 мин.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крупная запись делает число понятнее и короче. Она особенно полезна, когда ответ нужно оформить красиво, без длинной цепочки одинаковых мелких единиц.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прячутся ошибки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Перепутали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складывать или вычитать разные единицы без перевода. Метры не дружат с сантиметрами, а граммы нельзя смешивать с минутами. Сначала нужно привести величины к одной семье.
</a:t>
            </a:r>
            <a:endParaRPr lang="en-US" sz="117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Забыли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забыть, что 60 минут образуют 1 час, а 100 см — 1 м. Из-за этого ответ получается смешным, но, увы, неверным. Проверка помогает быстро поймать такую ошибку.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примеров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помогает не запутаться в составных величинах и не потерять нужную единицу.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619" y="1277800"/>
            <a:ext cx="138563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составные величины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путь часто встречаются километры и метры. Запись 3 км 200 м помогает точно показать расстояние, когда до цели ещё далеко, но уже виден нужный поворот.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уроков, поездов и мультфильмов удобно писать часы и минуты вместе. Так число 1 ч 25 мин сообщает время точнее, чем только часы или только минуты.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весах и в покупках часто используют килограммы и граммы. Запись 2 кг 300 г помогает не перепутать тяжёлый пакет с более лёгким и аккуратно посчитать общий вес.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рулетка и измерительные задачи тоже любят составные величины. Они учат внимательно читать условие, не смешивать единицы и проверять, подходит ли ответ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можно проверить себя простым способом: вычесть одно слагаемое из суммы. Если получилось другое слагаемое, вычисление выполнено правильно и можно спокойно ставить точку.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работает обратная проверка: к разности прибавляют вычитаемое. Если выходит уменьшаемое, значит, числа сложились верно, а единицы не перепутались по дороге.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в задачах с часами, сантиметрами и граммами. Она помогает заметить лишний перенос, забытый перевод или неверно записанную часть ответа до того, как ошибка отправится в тетрадь.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совпал, не беда. Нужно ещё раз посмотреть на меньшие и старшие единицы, исправить шаг и повторить проверку — как внимательный следопыт с лупой.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 — одни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рядом стоят часы, линейка и весы, а под ними — маленькое правило: одинаковые единицы складываются и вычитаются вместе. Если рядом оказались разные единицы, сначала нужно перевести их в одну.
</a:t>
            </a:r>
            <a:endParaRPr lang="en-US" sz="1034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перехода через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карточка показывает, как 60 минут превращаются в 1 час, 100 сантиметров — в 1 метр, а 1000 граммов — в 1 килограмм. Это помогает не теряться, когда младшие единицы набирают целое число и переходят выше.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мелкое, потом крупное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карточка напоминает порядок действий: сначала считаем меньшие единицы, потом старшие. Так пример не пугает длинной записью, а становится похож на аккуратную лестницу, по которой удобно подниматься шаг за шагом.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Карточки-подсказки для памяти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условия задачи к ответу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аккуратно пройти путь от текста задачи до правильной записи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мы запомнили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величины требуют внимательности, но они дружелюбны к тем, кто считает по шагам. Сначала переводим, потом вычисляем, затем проверяем — и часы, метры с граммами перестают хитрить.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2026-05-24T11:57:09Z</dcterms:created>
  <dcterms:modified xsi:type="dcterms:W3CDTF">2026-05-24T11:57:09Z</dcterms:modified>
</cp:coreProperties>
</file>