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векторов: определение, признаки и примеры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задают одинаковое перемещение: одна длина, одно направление, независимо от точки рисунка.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равенство векторов важно в 9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перемещения, сравнивать отрезки и обосновывать свойства фигур. Понимание равенства выстраивает мост между геометрией, координатами и движением по плоскости — особенно при задачах на перенос и анализ многоугольников.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3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653500" y="1392109"/>  <a:ext cx="337050" cy="4494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566425" y="2097284"/>  <a:ext cx="511200" cy="40896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597325" y="2781486"/>  <a:ext cx="449400" cy="4494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625412" y="3484420"/>  <a:ext cx="393225" cy="4494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569237" y="4181428"/>  <a:ext cx="505575" cy="449400"/> </a:xfrm> <a:prstGeom prst="rect"><a:avLst/></a:prstGeom></p:spPr></p:pic><p:sp><p:nvSpPr><p:cNvPr id="9" name="Text 0"></p:cNvPr><p:cNvSpPr txBox="1"/><p:nvPr></p:nvPr></p:nvSpPr><p:spPr><a:xfrm><a:off x="355800" y="578525"/><a:ext cx="6934200" cy="538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15000"/></a:lnSpc><a:buNone/></a:pPr><a:r><a:rPr lang="en-US" sz="2500" b="1" dirty="0"><a:solidFill><a:srgbClr val="FFFFFF"/></a:solidFill><a:latin typeface="Arial" pitchFamily="34" charset="0"/><a:ea typeface="Arial" pitchFamily="34" charset="-122"/><a:cs typeface="Arial" pitchFamily="34" charset="-120"/></a:rPr><a:t>Что называют вектором
</a:t></a:r><a:endParaRPr lang="en-US" sz="2500" dirty="0"/></a:p></p:txBody></p:sp><p:sp><p:nvSpPr><p:cNvPr id="10" name="Text 1"></p:cNvPr><p:cNvSpPr txBox="1"/><p:nvPr></p:nvPr></p:nvSpPr><p:spPr><a:xfrm><a:off x="8385900" y="4651975"/><a:ext cx="402000" cy="279000"/></a:xfrm><a:prstGeom prst="rect"><a:avLst></a:avLst></a:prstGeom><a:noFill/><a:ln></a:ln></p:spPr><p:txBody><a:bodyPr wrap="square" lIns="0" tIns="0" rIns="0" bIns="0" rtlCol="0" anchor="t"></a:bodyPr><a:lstStyle/><a:p><a:pPr algn="r" indent="0" marL="0"><a:lnSpc><a:spcPct val="115000"/></a:lnSpc><a:buNone/></a:pPr><a:r><a:rPr lang="en-US" sz="1000" dirty="0"><a:solidFill><a:srgbClr val="FFFFFF"/></a:solidFill><a:latin typeface="Arial" pitchFamily="34" charset="0"/><a:ea typeface="Arial" pitchFamily="34" charset="-122"/><a:cs typeface="Arial" pitchFamily="34" charset="-120"/></a:rPr><a:t>3</a:t></a:r><a:endParaRPr lang="en-US" sz="1000" dirty="0"/></a:p></p:txBody></p:sp><p:sp><p:nvSpPr><p:cNvPr id="11" name="Text 2"></p:cNvPr><p:cNvSpPr txBox="1"/><p:nvPr></p:nvPr></p:nvSpPr><p:spPr><a:xfrm><a:off x="1281575" y="1596356"/><a:ext cx="5797800" cy="299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Вектор — это направленный отрезок: у него есть начало и конец. Благодаря направлению он показывает не только величину, но и сторону, в которую происходит перемещение на плоскости.
</a:t></a:r><a:endParaRPr lang="en-US" sz="900" dirty="0"/></a:p></p:txBody></p:sp><p:sp><p:nvSpPr><p:cNvPr id="12" name="Text 3"></p:cNvPr><p:cNvSpPr txBox="1"/><p:nvPr></p:nvPr></p:nvSpPr><p:spPr><a:xfrm><a:off x="1281575" y="1341409"/><a:ext cx="5797800" cy="255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000000"/></a:solidFill><a:latin typeface="Arial" pitchFamily="34" charset="0"/><a:ea typeface="Arial" pitchFamily="34" charset="-122"/><a:cs typeface="Arial" pitchFamily="34" charset="-120"/></a:rPr><a:t>Направленный отрезок
</a:t></a:r><a:endParaRPr lang="en-US" sz="1500" dirty="0"/></a:p></p:txBody></p:sp><p:sp><p:nvSpPr><p:cNvPr id="13" name="Text 4"></p:cNvPr><p:cNvSpPr txBox="1"/><p:nvPr></p:nvPr></p:nvSpPr><p:spPr><a:xfrm><a:off x="1281575" y="2276881"/><a:ext cx="5797800" cy="299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Длина вектора называется модулем. Её обозначают |a| или |AB|. Модуль выражает, на сколько единиц вектор «растягивается» при перемещении.
</a:t></a:r><a:endParaRPr lang="en-US" sz="900" dirty="0"/></a:p></p:txBody></p:sp><p:sp><p:nvSpPr><p:cNvPr id="14" name="Text 5"></p:cNvPr><p:cNvSpPr txBox="1"/><p:nvPr></p:nvPr></p:nvSpPr><p:spPr><a:xfrm><a:off x="1281575" y="2021934"/><a:ext cx="5797800" cy="255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000000"/></a:solidFill><a:latin typeface="Arial" pitchFamily="34" charset="0"/><a:ea typeface="Arial" pitchFamily="34" charset="-122"/><a:cs typeface="Arial" pitchFamily="34" charset="-120"/></a:rPr><a:t>Длина и модуль
</a:t></a:r><a:endParaRPr lang="en-US" sz="1500" dirty="0"/></a:p></p:txBody></p:sp><p:sp><p:nvSpPr><p:cNvPr id="15" name="Text 6"></p:cNvPr><p:cNvSpPr txBox="1"/><p:nvPr></p:nvPr></p:nvSpPr><p:spPr><a:xfrm><a:off x="1281575" y="2981302"/><a:ext cx="5797800" cy="299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Вектор записывают буквой со стрелкой или двумя буквами, например a или AB. Такое обозначение сразу фиксирует, что речь идёт именно о направленном отрезке.
</a:t></a:r><a:endParaRPr lang="en-US" sz="900" dirty="0"/></a:p></p:txBody></p:sp><p:sp><p:nvSpPr><p:cNvPr id="16" name="Text 7"></p:cNvPr><p:cNvSpPr txBox="1"/><p:nvPr></p:nvPr></p:nvSpPr><p:spPr><a:xfrm><a:off x="1281575" y="2726355"/><a:ext cx="5797800" cy="255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000000"/></a:solidFill><a:latin typeface="Arial" pitchFamily="34" charset="0"/><a:ea typeface="Arial" pitchFamily="34" charset="-122"/><a:cs typeface="Arial" pitchFamily="34" charset="-120"/></a:rPr><a:t>Обозначения
</a:t></a:r><a:endParaRPr lang="en-US" sz="1500" dirty="0"/></a:p></p:txBody></p:sp><p:sp><p:nvSpPr><p:cNvPr id="17" name="Text 8"></p:cNvPr><p:cNvSpPr txBox="1"/><p:nvPr></p:nvPr></p:nvSpPr><p:spPr><a:xfrm><a:off x="1281575" y="3688666"/><a:ext cx="5797800" cy="299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Нулевой вектор имеет длину 0 и не имеет определённого направления. На координатной сетке он соответствует «нулевому сдвигу», то есть начальная и конечная точки совпадают.
</a:t></a:r><a:endParaRPr lang="en-US" sz="900" dirty="0"/></a:p></p:txBody></p:sp><p:sp><p:nvSpPr><p:cNvPr id="18" name="Text 9"></p:cNvPr><p:cNvSpPr txBox="1"/><p:nvPr></p:nvPr></p:nvSpPr><p:spPr><a:xfrm><a:off x="1281575" y="3433719"/><a:ext cx="5797800" cy="255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000000"/></a:solidFill><a:latin typeface="Arial" pitchFamily="34" charset="0"/><a:ea typeface="Arial" pitchFamily="34" charset="-122"/><a:cs typeface="Arial" pitchFamily="34" charset="-120"/></a:rPr><a:t>Нулевой вектор
</a:t></a:r><a:endParaRPr lang="en-US" sz="1500" dirty="0"/></a:p></p:txBody></p:sp><p:sp><p:nvSpPr><p:cNvPr id="19" name="Text 10"></p:cNvPr><p:cNvSpPr txBox="1"/><p:nvPr></p:nvPr></p:nvSpPr><p:spPr><a:xfrm><a:off x="1281575" y="4390105"/><a:ext cx="5797800" cy="299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900" dirty="0"><a:solidFill><a:srgbClr val="000000"/></a:solidFill><a:latin typeface="Arial" pitchFamily="34" charset="0"/><a:ea typeface="Arial" pitchFamily="34" charset="-122"/><a:cs typeface="Arial" pitchFamily="34" charset="-120"/></a:rPr><a:t>Вектор удобно использовать как модель перемещения: он задаёт направление движения и величину сдвига. Поэтому с ним связаны построения и сравнение геометрических объектов.
</a:t></a:r><a:endParaRPr lang="en-US" sz="900" dirty="0"/></a:p></p:txBody></p:sp><p:sp><p:nvSpPr><p:cNvPr id="20" name="Text 11"></p:cNvPr><p:cNvSpPr txBox="1"/><p:nvPr></p:nvPr></p:nvSpPr><p:spPr><a:xfrm><a:off x="1281575" y="4135158"/><a:ext cx="5797800" cy="2550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15000"/></a:lnSpc><a:buNone/></a:pPr><a:r><a:rPr lang="en-US" sz="1500" b="1" dirty="0"><a:solidFill><a:srgbClr val="000000"/></a:solidFill><a:latin typeface="Arial" pitchFamily="34" charset="0"/><a:ea typeface="Arial" pitchFamily="34" charset="-122"/><a:cs typeface="Arial" pitchFamily="34" charset="-120"/></a:rPr><a:t>Действие на плоскости
</a:t></a:r><a:endParaRPr lang="en-US" sz="1500" dirty="0"/></a:p></p:txBody></p:sp></p:spTree></p:cSld><p:clrMapOvr><a:masterClrMapping/></p:clrMapOvr>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равные векторы на рисунке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изображают стрелками одинаковой длины и направленными в одну сторону. Их начала могут располагаться в разных местах чертежа, но смысл перемещения должен совпадать.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показывают, что один вектор можно мысленно перенести параллельно самому себе и «совместить» со вторым. Тогда длина и направление не изменятся, а подписи указывают одинаковый модуль.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равны, когда их длины совпадают, а направление одно и то же. Это означает, что при перемещении они задают одинаковую величину сдвига и «смотрят» в одну сторону.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Сонаправленность важна: оба вектора направлены вдоль параллельных прямых. Даже если их носители лежат в разных местах, равенство сохраняется, пока направления совпадают.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 листе само по себе роли не играет. Для равенства достаточно совпадения модуля и направления — именно так сравнивают векторы в школьных задачах.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равных векторов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05301"/>
            <a:ext cx="4646100" cy="16602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неравные векторы: основные признаки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определению равенства векторов.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векторы по длине, направлению и тому, накладываются ли они друг на друга при параллельном переносе.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одинаковая длина недостаточна. Для равенства обязательно одновременно совпадают длина и направление.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двух векторов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сравнения: длина → параллельность носителей → направление → вывод.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и противоположно направленные векторы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указывают в одну и ту же сторону. Их направления совпадают, поэтому при равных длинах они могут быть равными.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 направленные векторы «смотрят» друг на друга: они указывают в разные стороны вдоль одной линии или параллельных прямых.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модули таких векторов одинаковы, они не равны, потому что условие сонаправленности нарушено.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два вектора на одинаковое число клеток вправо и влево противоположно направлены и поэтому не являются равными.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Итак, равенство опирается на два обязательных условия. Проверять, где в чертеже расположены векторы, обычно не нужно.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равенство векторов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если совпадает только длина или только направление, равенства не будет. Положение важно лишь для удобства рисунка, но не для результата.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теория: равные векторы — равные по длине и сонаправленные.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на координатной плоскости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 осям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сетке равные векторы задают одинаковый сдвиг по осям: одинаковое число шагов вправо или влево и одинаковое число шагов вверх или вниз. Поэтому разные рисунки могут описывать одно и то же перемещение.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координатные приращения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вектор с приращением на 3 клетки вправо и 2 клетки вверх равен любому другому вектору с тем же приращением координат. Такая запись через начальную и конечную точки помогает сравнивать векторы точно.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→AB и →CD равны, если отрезки AB и CD имеют одинаковую длину и направлены одинаково. Тогда, куда бы ни были нарисованы стрелки, равенство сохраняется при параллельном переносе.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равными считаются векторы с одинаковыми приращениями координат: например, (2; 1) и (2; 1). Это означает, что один вектор задаёт тот же сдвиг вправо на 2 и вверх на 1.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перемещения дают один и тот же итоговый сдвиг по горизонтали и вертикали, векторы равны. Поэтому можно сравнивать движения по координатам, а не по тому, как они расположены на рисунке.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равных векторов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428" y="1515502"/>
            <a:ext cx="4707144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проверки равенства векторов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признаков равенства векторов (учебная практика)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векторы по двум признакам: длине и направлению. Примеры показывают, что одинаковое направление без совпадения длины или совпадение длины без сонаправленности дают разные результаты.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вывода нужно одновременно совпадение длины и сонаправленность: при разном направлении векторы не равны, даже если длины одинаковые.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векторы равными только по одинаковой длине. Длина задаёт «размер», но без направления векторы могут описывать разные перемещения, а значит не совпадут по равенству.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равенства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равенство с параллельностью. Параллельные векторы могут смотреть в разные стороны, поэтому при проверке нужно не только убедиться в параллельности, но и сравнить стрелки.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учитывать направление стрелок при сравнении. Даже если векторы выглядят одинаковыми по длине, но указывают в противоположные стороны, они не являются равными.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сравнивать только положение на рисунке и забывать про перенос. Место на листе не является критерием: важны модуль и направление, которые сохраняются при параллельном переносе.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работать с чертежом: сначала переносим вектор мысленно, затем связываем его с нужной стороной или диагональю фигуры и проверяем совпадение перемещения.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помогают решать задачи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равенство — это «длина плюс направление», а перенос и положение лишь помогают увидеть одинаковые векторы на разных местах чертежа.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класс: свойства равных векторов (учебные признаки)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строите путь по городу и замечаете: если итоговый сдвиг «как было» — например, вправо на два квартала и вверх на один, то два разных маршрута описываются равными векторами. Важно направление, а не выбранные улицы по пути.
</a:t>
            </a:r>
            <a:endParaRPr lang="en-US" sz="102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карте: одинаковый сдвиг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клетчатом поле персонаж делает ходы: «влево 2 клетки и вверх 1» или «вправо 1 и вверх 2» до тех пор, пока итог не совпадёт. Когда совпадает одинаковый сдвиг по осям, векторы ходов равны, даже если траектории различаются.
</a:t>
            </a:r>
            <a:endParaRPr lang="en-US" sz="105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Клетчатое поле: шаги в игре
</a:t>
            </a:r>
            <a:endParaRPr lang="en-US" sz="148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 навигации часто встречаются команды вида «сдвиг на заданную длину в указанную сторону». Если две команды дают один и тот же сдвиг и направлены одинаково, их можно считать равными векторами. Это упрощает сравнение перемещений.
</a:t>
            </a:r>
            <a:endParaRPr lang="en-US" sz="99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движения: поворот и продолжение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в реальных ситуациях
</a:t>
            </a:r>
            <a:endParaRPr lang="en-US" sz="23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равных векторов с построением фигур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сохраняет длину и направление вектора, поэтому «отложить равный вектор» можно как при построениях, так и при проверке перемещений.
</a:t>
            </a:r>
            <a:endParaRPr lang="en-US" sz="8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 одинаковое направление. Это означает: они задают одно и то же перемещение на плоскости, каким бы ни был рисунок или где находятся стрелки.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векторы можно переносить параллельно, не меняя результата. При переносе сохраняются длина и ориентация стрелок, поэтому равенство не теряется и не зависит от выбора начала векторов.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расположения на листе не влияет на равенство, если совпадают модуль и направление. Именно это правило применяют при сравнении векторов в задачах за 9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и направление совпали, векторы равны. Изменение их положения на чертеже само по себе не меняет равенства, поэтому «место» можно не учитывать в выводе.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признаков равенства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определяющими признаками являются два пункта — длина и направление. Третий параметр не является условием равенства, поэтому его вклад равен нулю.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 признакам равенства векторов (учебный материал), 2026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54356"/>
            <a:ext cx="4646100" cy="2562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случаи: равны ли векторы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равенства векторов (школьный курс)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случаи. В столбце «Итог» указано, равны ли векторы, а в «Почему» — причина. Главная идея: для равенства требуется одновременное выполнение двух условий — одинаковая длина и сонаправленность.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равенство появляется только при совпадении длины и направления. Любое несоответствие в одном из условий достаточно, чтобы векторы стали неравными.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зачем нужно равенство векторов
</a:t>
            </a:r>
            <a:endParaRPr lang="en-US" sz="2537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векторов помогает сравнивать перемещения, стороны фигур и координатные сдвиги без привязки к месту на рисунке. Поэтому задачи на построение и перенос решаются быстрее: векторы равны при совпадении длины и направления.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2026-05-13T09:50:17Z</dcterms:created>
  <dcterms:modified xsi:type="dcterms:W3CDTF">2026-05-13T09:50:17Z</dcterms:modified>
</cp:coreProperties>
</file>