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хозяйственная деятельность изменяет растительный мир и способы его сохранения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растения: ключевые темы урока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дарят кислород, пищу и материалы с древних времён. Сегодня их состояние напрямую зависит от действий человека и изменяющегося мира вокруг нас.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человек: исторический контекст и современность
</a:t>
            </a:r>
            <a:endParaRPr lang="en-US" sz="2637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775" y="1640228"/>
            <a:ext cx="1441800" cy="11066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7975" y="1605547"/>
            <a:ext cx="1635900" cy="127165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750" y="1578460"/>
            <a:ext cx="1530900" cy="1191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64800" y="1640440"/>
            <a:ext cx="1354500" cy="10330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57954" y="2929325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 изменение природных экосистем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для сельского хозяйства заменяют естественные луга и леса. Это снижает разнообразие растений и изменяет почвы, делая их менее плодородными.
</a:t>
            </a:r>
            <a:endParaRPr lang="en-US" sz="895" dirty="0"/>
          </a:p>
        </p:txBody>
      </p:sp>
      <p:sp>
        <p:nvSpPr>
          <p:cNvPr id="12" name="Text 2"/>
          <p:cNvSpPr txBox="1"/>
          <p:nvPr/>
        </p:nvSpPr>
        <p:spPr>
          <a:xfrm>
            <a:off x="2892075" y="3016950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производство и загрязнение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и заводы выпускают вредные вещества, которые отравляют растения и изменяют состав почвы, затрудняя рост и размножение флоры.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4898982" y="2955150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урбанизация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дома и дороги уничтожают естественные места обитания растений, сокращая количество зелёных зон в городах и вокруг них.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6912525" y="2968263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его влияние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транспорта приводит к загрязнению воздуха и почв, а дороги затрудняют перемещение растений, способствуя появлению инвазивных видов.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хозяйственной деятельности, влияющие на растения
</a:t>
            </a:r>
            <a:endParaRPr lang="en-US" sz="2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7,3 млн гектаров
</a:t>
            </a:r>
            <a:endParaRPr lang="en-US" sz="6588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лесных территорий исчезают ежегодно, что сильно снижает разнообразие и качество природных экосистем
</a:t>
            </a:r>
            <a:endParaRPr lang="en-US" sz="2044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в мире исчезает более 7 миллионов гектаров леса, что ведёт к утрате естественных мест обитания и ухудшению климата.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2022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разнообразия видов растений в России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50 лет число редких и исчезающих видов в России выросло на 35%.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уязвимых видов свидетельствует о серьезных проблемах с сохранением флоры, особенно эндемиков и реликтов.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Промышленность: загрязнение среды и последствия для растений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заводов содержат тяжёлые металлы, которые накапливаются в почве и токсичны для растений, повреждая корневую систему.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промышленными выбросами ухудшает фотосинтез и здоровье растений, снижая их устойчивость к болезням.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вещества проникают в воду, которую используют растения, вызывая мутации и гибель многих видов.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воздействием загрязнения падает урожайность культур и уменьшается численность природных флористических сообществ.
</a:t>
            </a:r>
            <a:endParaRPr lang="en-US" sz="10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 химикатами
</a:t>
            </a:r>
            <a:pPr algn="ctr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применение пестицидов и удобрений приводит к накоплению токсичных веществ в грунте, нарушая естественные процессы и снижая плодородие.
</a:t>
            </a:r>
            <a:endParaRPr lang="en-US" sz="814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Монокультуры и потеря биоразнообразия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Однотипные сельхозугодья вытесняют разнообразные природные сообщества, уменьшая количество видов и местообитаний для растений и насекомых.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числа опылителей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изменений среды и химикатов уменьшается число пчёл и других опылителей, что критично для размножения многих растений.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хозяйство, удобрения и пестициды: влияние на растительный мир
</a:t>
            </a:r>
            <a:endParaRPr lang="en-US" sz="19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деятельности и их воздействие на растительный мир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отрасли создают серьёзные угрозы для сохранения флоры, влияя на экосистемы и биоразнообразие.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отрасли значительно нарушают природные процессы, угрожая естественным сообществам растений.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2022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сокращение зелёных зон
</a:t>
            </a:r>
            <a:endParaRPr lang="en-US" sz="2941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уменьшает площади парков и лесопарков, что снижает доступность среды обитания для местных растений.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в мегаполисах увеличивается, снижая здоровье и выносливость урбанизированной флоры.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'острова тепла' повышает температуру в городах, нарушая климатические условия для многих видов растений.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природных территорий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повреждают экосистемы, препятствуя распространению семян и передвижению опылителей, что нарушает жизненные циклы растений.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инвазивных видов вдоль трасс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обочинам дорог часто проникают чужеродные растения, которые конкурируют с местными видами, уменьшая их численность и разнообразие.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дорог: новые барьеры для растений
</a:t>
            </a:r>
            <a:endParaRPr lang="en-US" sz="2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и влияние человека на биоразнообразие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Чужеродные виды вытесняют коренные растения, изменяя состав и структуру экосистем, тем самым снижая естественное биоразнообразие районов обитания.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растения проникают в новые экосистемы главным образом через международные перевозки и активную торговлю, что увеличивает риск разрушения природного баланса.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миграций и человечество как усиливают распространение таких видов, создавая препятствия для выживания и развития местных растений.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Астрагал даурский — уязвимый обитатель степей
</a:t>
            </a:r>
            <a:pPr algn="ctr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редкий вид страдает от распашки земель и утраты естественных местообитаний. Его исчезновение может нарушить баланс в биогеоценозах степных территорий.
</a:t>
            </a:r>
            <a:endParaRPr lang="en-US" sz="783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 перистый — символ истощения лугов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площадей лугов и чрезмерный выпас скота приводят к сокращению популяций ковылей, что влияет на качество почвы и разнообразие травянистой растительности.
</a:t>
            </a:r>
            <a:endParaRPr lang="en-US" sz="766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орех — потерянный житель водоёмов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и загрязнение водоемов негативно сказываются на этом виде. Его исчезновение влечет за собой изменения гидрологических процессов и экосистемной устойчивости.
</a:t>
            </a:r>
            <a:endParaRPr lang="en-US" sz="749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Исчезающие растения России: конкретные примеры
</a:t>
            </a:r>
            <a:endParaRPr lang="en-US" sz="22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России: защита уязвимых видов
</a:t>
            </a:r>
            <a:endParaRPr lang="en-US" sz="252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1978 год — первый выпуск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 издана первая Красная книга, в которой зафиксированы редкие и исчезающие виды растений на территории России.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1997 год — обновление критериев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более строгие критерии оценки уязвимости видов, учитывающие малочисленность и ограниченность ареала.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2013 год — расширение списка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защищаемых видов было значительно увеличено, включив новые категории, отражающие современные угрозы.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 год — активная охрана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стала основой для разработки законодательных мер и создания охраняемых территорий для сохранения флоры России.
</a:t>
            </a:r>
            <a:endParaRPr lang="en-US" sz="9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природные территории России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годы наблюдается стабильно возрастающий тренд по расширению охраняемых территорий по всей стране.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доли ООПТ способствует сохранению редких и уникальных растений, улучшая биологическую устойчивость экосистем России.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РФ, 2023 год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охраны растений: этапы и действия
</a:t>
            </a:r>
            <a:endParaRPr lang="en-US" sz="2051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охраны растений — системный подход от выявления к просвещению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ботанических садов и банков семян в сохранении флоры
</a:t>
            </a:r>
            <a:endParaRPr lang="en-US" sz="1955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сады хранят коллекции редких растений и проводят исследования, способствуя сохранению и изучению флоры на научном и образовательном уровне.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семян обеспечивают долгосрочное хранение материала, что важно для восстановления генетического разнообразия и восстановления видов в их естественной среде обитания.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России и международные договоры по охране растений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«Об охране окружающей среды» регулирует деятельность, направленную на сохранение растительных ресурсов в стране.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Федерация участвует в Конвенции о биологическом разнообразии, обеспечивая международное сотрудничество в защите флоры.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Рамсарская конвенция направлена на охрану водно-болотных угодий, важных для многих видов растений и экосистем.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регулирование предусматривает создание заповедников и контроль промышленных воздействий на природную среду.
</a:t>
            </a:r>
            <a:endParaRPr lang="en-US" sz="10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00" y="1614220"/>
            <a:ext cx="1447800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00700" y="1724920"/>
            <a:ext cx="1533000" cy="122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7400" y="1724920"/>
            <a:ext cx="1533000" cy="122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общества и образовательных проектов в защиту растений
</a:t>
            </a:r>
            <a:endParaRPr lang="en-US" sz="243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дружины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участвуют в посадках деревьев и уходе за природой, повышая осознанность о значении растений для окружающей среды.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движения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Организуют акции по наблюдению за растениями и борьбе с нелегальной вырубкой, способствуя защите флоры в регионах.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лесничества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Обучают детей важности сохранения биоразнообразия через практические проекты и исследовательскую деятельность в природе.
</a:t>
            </a:r>
            <a:endParaRPr lang="en-US" sz="93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«Посади дерево»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 массовой посадке деревьев вовлекают горожан и школьников, способствуя восстановлению зелёных зон и улучшению экологической обстановки.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«Спасём лес»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мероприятий по профилактике пожаров и восстановлению вырубленных участков леса, что помогает поддерживать здоровье лесных экосистем.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экологические акции и восстановительные практики
</a:t>
            </a:r>
            <a:endParaRPr lang="en-US" sz="2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растений требует совместных усилий общества, науки и государства для поддержания природы и будущего планеты. Каждый может внести важный вклад в сохранение биоразнообразия.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каждого — залог сохранения растительного мира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2026-05-08T16:48:31Z</dcterms:created>
  <dcterms:modified xsi:type="dcterms:W3CDTF">2026-05-08T16:48:31Z</dcterms:modified>
</cp:coreProperties>
</file>