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как произведение для чтения и обсуждения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текст о походе, долге и единстве Руси.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ставшая литературой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основано на походе князя Игоря против половцев. Это произведение показывает, как историческое событие превращается в художественный рассказ, который помогает понять эпоху и главные нравственные вопросы.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Святославич и смысл его похода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Святославич был князем Новгород-Северским и участником борьбы на южных рубежах Руси. Его поход 1185 года связан с личной смелостью, но оказался рискованным для всей земли.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Выступление было предпринято без достаточного согласия других князей, поэтому воинский успех не стал общим делом. В тексте это решение выглядит как ошибка, за которую пришлось дорого заплатить.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Игоря соединяет честь, стремление к славе и ответственность правителя. Через его судьбу автор показывает, что храбрость важна, но еще важнее думать о последствиях для всей Руси.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54749"/>
            <a:ext cx="589800" cy="471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64671"/>
            <a:ext cx="589800" cy="471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XII века: раздробленность и внешняя угроза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княжеств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XII веку Киевская Русь распалась на отдельные земли. Каждый князь действовал самостоятельно, и это ослабляло общее управление страной.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князьями шло соперничество за города, земли и влияние. Внутренние распри мешали объединиться перед опасностью с юга.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половцев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Половцы совершали набеги на русские земли и были серьезным противником. Раздробленность делала защиту рубежей особенно трудной.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о единстве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обстановка помогает понять главную идею произведения: только согласие князей могло сделать Русь сильнее и безопаснее.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половцы в художественном мире поэмы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как пространство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степь не выглядит нейтральным пейзажем. Она кажется широкой, опасной и полной движения, где легко почувствовать напряжение перед боем и тревогу за исход похода.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Половцы как грозный противник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Половцы показаны сильными и подвижными воинами. Их конница, внезапные атаки и ночные набеги подчеркивают, что русским дружинам приходилось защищать южные рубежи в тяжелых условиях.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поэмы: путь от похода к общему выводу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Выступление Игоря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собирает дружину и отправляется в поход. Начало звучит решительно, но уже здесь чувствуется внутренняя тревога.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и плен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Половцы переходят в наступление, войско терпит поражение, а Игорь оказывается в плену. Личная неудача превращается в общую скорбь.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и знаки беды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воины сначала одерживают удачу, однако солнечное затмение и тревожные образы природы предупреждают о скором испытании.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Плач и возвращение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плача Ярославны и побега князя сюжет приходит к надежде. Финал подводит к мысли о необходимости единства русских земель.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путь Игоря Святославича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воинский подъем переходит в беду, а затем в надежду.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живой участник событий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природа не остается фоном. Ветер, солнце и реки словно замечают происходящее, предупреждают героев и помогают читателю почувствовать напряжение перед бедой.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отражают состояние людей. Когда воинам тяжело, темнеет небо, тревожатся птицы и усиливается чувство опасности, будто сама земля переживает вместе с людьми.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прием делает текст особенно выразительным. Благодаря ему события выглядят не только как военная история, но и как переживание всей Русской 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— образ верности, любви и народной скорби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показана не просто как княгиня, а как женщина, глубоко любящая мужа. Ее чувства понятны и близки: она боится потерять близкого человека.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плач на стене города соединяет личную боль с тревогой за Русь. В этом эпизоде частное чувство становится голосом многих людей, переживающих беду.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к ветру, Днепру и солнцу превращают природу в собеседника. Ярославна словно ищет помощь у сил, которые выше человеческой власти.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ее образ особенно запоминается. В нем звучат верность, надежда и тихая сила, которая не позволяет отчаянию победить.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994" y="2134249"/>
            <a:ext cx="623363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3205" y="2157859"/>
            <a:ext cx="633600" cy="50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4916" y="2134249"/>
            <a:ext cx="484838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27615" y="2134249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15195" y="2157859"/>
            <a:ext cx="633600" cy="5068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образов: князья, дружина, певец, народ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70587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его поступок раскрываются смелость, личный выбор и ответственность за решение, которое влияет не только на него, но и на судьбу Руси.
</a:t>
            </a:r>
            <a:endParaRPr lang="en-US" sz="1567" dirty="0"/>
          </a:p>
        </p:txBody>
      </p:sp>
      <p:sp>
        <p:nvSpPr>
          <p:cNvPr id="16" name="Text 3"/>
          <p:cNvSpPr txBox="1"/>
          <p:nvPr/>
        </p:nvSpPr>
        <p:spPr>
          <a:xfrm>
            <a:off x="303320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 показывают верность князю, воинскую доблесть и цену поражения. Их судьба делает историю Игоря не личной, а общей.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536053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 и другие князья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правителей помогают понять, что разобщенность ослабляет страну. Автор напоминает о необходимости согласия и общей заботы о земле.
</a:t>
            </a:r>
            <a:endParaRPr lang="en-US" sz="1528" dirty="0"/>
          </a:p>
        </p:txBody>
      </p:sp>
      <p:sp>
        <p:nvSpPr>
          <p:cNvPr id="18" name="Text 5"/>
          <p:cNvSpPr txBox="1"/>
          <p:nvPr/>
        </p:nvSpPr>
        <p:spPr>
          <a:xfrm>
            <a:off x="768786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Боян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Певец хранит память о прошлом и передает ее через слово и песню. Его образ связывает историю, традицию и народное восприятие событий.
</a:t>
            </a:r>
            <a:endParaRPr lang="en-US" sz="1527" dirty="0"/>
          </a:p>
        </p:txBody>
      </p:sp>
      <p:sp>
        <p:nvSpPr>
          <p:cNvPr id="19" name="Text 6"/>
          <p:cNvSpPr txBox="1"/>
          <p:nvPr/>
        </p:nvSpPr>
        <p:spPr>
          <a:xfrm>
            <a:off x="1001519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присутствует в произведении как широкая основа Руси. Через его судьбу особенно ясно видно, что княжеские ошибки отражаются на всех.
</a:t>
            </a:r>
            <a:endParaRPr lang="en-US" sz="15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«Слова о полку Игореве»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раскрываются не по отдельности, а как единая система, где личный поступок героя влияет на судьбу всей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сосредоточен вокруг единства и ответственности правителей; остальные темы усиливают этот вывод.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содержанию поэмы «Слово о полку Игореве».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приема создают песенную интонацию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особенностей поэмы «Слово о полку Игореве».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три основных художественных приема особенно заметны в поэме и делают ее звучание торжественным и запоминающимся.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 в поэме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художественные приемы помогают передать настроение, движение событий и эмоциональную силу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работают вместе: они оживляют природу, усиливают чувства героев и делают древний текст выразительным для чтения вслух.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«Слово о полку Игореве».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Плач Ярославны как лирический центр произведения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Плач Ярославны показывает не только любовь к мужу, но и глубокую тревогу за его судьбу. Личное чувство здесь становится голосом всей страны, переживающей беду.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Обращаясь к ветру, Днепру и солнцу, Ярославна словно ищет помощь у всего мира. Так природа в поэме превращается в собеседника, который слышит человеческую боль.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особенно сильна потому, что в ней сочетаются верность, тоска и надежда. Именно этот эпизод помогает читателю почувствовать, что за военной историей стоят живые человеческие чувства.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Певец, который хранит славу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Боян в поэме — не просто музыкант, а хранитель памяти о князьях и их подвигах. Его песни напоминают, что история живет не только в книгах, но и в звучащем слове. В его образе важны гусли, вдохновение и уважение к прошлому.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Сказитель на княжеском пиру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Бояна связан с торжественным пиром, где рассказывают о делах предков. Так древнерусский слушатель узнавал о прошлом через песню, а не только через летопись. Это делает память о событиях более живой и близкой.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народная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Бояна автор показывает, что народ помнит героев, их победы и ошибки. Песенное слово сохраняет не только факты, но и чувство времени, поэтому прошлое в поэме звучит как часть настоящего.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Боян и тема памяти о прошлом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надежды и тревоги в начале похода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уверенный старт не снимает напряжения: тревожные знаки появляются рядом с воинским подъемом и сразу меняют тон повествования.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тревоги показывает, что беда ощущается с самого начала и делает поход драматичным.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начальным эпизодам поэмы «Слово о полку Игореве».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 для современного школьника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напоминает: один смелый поступок не всегда приносит пользу, если он не согласован с другими. Храбрость важна, но без ответственности она может привести к беде.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разобщенность князей ослабляет Русь сильнее любого врага. Поэтому главная ценность произведения — умение думать не только о себе, но и об общем деле.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читателя текст особенно важен как урок памяти. Он учит уважать родную землю, помнить ошибки прошлого и понимать, что единство помогает преодолеть трудности.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ошибки к надежде на объединение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и выводов поэмы «Слово о полку Игореве»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обсуждения произведения на уроке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Игорь решается на поход без общего согласия, и можно ли считать его поступок только смелым, а не ошибочным?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в поэме словно разговаривает с героями, и что это говорит о взгляде автора на мир и человека?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начале появляется солнечное затмение, и как этот знак помогает понять настроение всей истории еще до битвы?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финал звучит как призыв к единству, и чему этот вывод может научить читателя сегодня?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текст, который говорит с нами сегодня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учит видеть связь между личным выбором, судьбой страны и силой памяти. Именно поэтому оно остается живым и важным для школьного чтения.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2026-05-23T04:40:44Z</dcterms:created>
  <dcterms:modified xsi:type="dcterms:W3CDTF">2026-05-23T04:40:44Z</dcterms:modified>
</cp:coreProperties>
</file>