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общий обзор и основные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 огромным разнообразием природы и культурного наследия.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историческое значение Южной Америки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раскинулась между Атлантическим и Тихим океанами, от Карибского моря до мыса Горн. Её открыли Колумб и Веспуччи, после чего началась эпоха европейской колонизации.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страны и географические особенности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границы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граничит с Северной Америкой через Панамский канал и омывается Атлантикой и Тихим океаном. Юг представлен полуостровом Огненная Земля и Фолклендскими островами.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острова Южной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Южной Америки входят 12 государств, среди крупнейших — Бразилия, Аргентина, Перу, Колумбия, Чили с разнообразными климатическими зонами и ландшафтами.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стран Южной Америки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показатели площади, населения и главных городов пяти крупнейших стран материка.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разрыв в размерах и плотности населения отражает разнообразие территории Южной Америки.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статистических агентств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Южной Америки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горный пояс на западе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на 9000 км вдоль западного побережья, являясь самой длинной горной системой. Высшая точка — гора Аконкагуа — достигает 6962 метров, что делает её высочайшей в Западном полушарии.
</a:t>
            </a:r>
            <a:endParaRPr lang="en-US" sz="928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низменности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материка занимает Бразильское и Гвианское плоскогорья, с многочисленными реками и лесами. Центральная зона представлена Амазонской низменностью с обширными лесными массивами.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Патагония — уникальный регион на юге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равнины Патагонии характеризуются засушливым климатом, ледниками и ветрами. Здесь расположены одни из самых живописных озёр и ледников, формирующих особый ландшафт региона.
</a:t>
            </a:r>
            <a:endParaRPr lang="en-US" sz="838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географические точки и высотные особенности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оконечность отмечена мысом Гальинас, южная — мысом Фроуард. Эти точки показывают простирание материка в широтном направлении.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край внутреннего массива ограничен мысом Париньяс, а восточный — мысом Кабу-Бранку, выделяя контрасты в рельефе и климате.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площади занимают горные хребты, более 30% — низменности, что создаёт разнообразные природные условия и экосистемы.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Андах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высоты на климат и растительность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обширный лес занимает около 5,5 миллионов км² и отличается высокой влажностью и богатством видов. Здесь сосредоточены тысячи растений и животных, формирующих уникальные экосистемы.
</a:t>
            </a:r>
            <a:endParaRPr lang="en-US" sz="79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Саванные территории Серрадо и Льянос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и Венесуэле распространены саванны с травянистыми просторами и разбросанными деревьями. Эти зоны отличаются сезонными дождями и играют важную роль в сельском хозяйстве.
</a:t>
            </a:r>
            <a:endParaRPr lang="en-US" sz="795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Полупустыни Патагонии и пустыня Атакама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расположены засушливые полупустынные пространства, а пустыня Атакама в Чили считается одной из самых сухих в мире, с минимальными осадками и экстремальными условиями.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Южной Америки
</a:t>
            </a:r>
            <a:endParaRPr lang="en-US" sz="2737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флоры и фауны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Амазонке обитает около 16 тысяч видов деревьев, 430 видов млекопитающих и 1300 видов птиц. Этот лес является домом для многих редких и эндемичных видов животных.
</a:t>
            </a:r>
            <a:endParaRPr lang="en-US" sz="961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Амазонки играет ключевую роль в мировом климате, регулируя углеродный баланс и выделяя значительные объёмы кислорода, что влияет на климатические условия планеты.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природное богатство и биоразнообразие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— гигант водных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 длиной около 6400 км имеет самый крупный бассейн стока в мире и снабжает водой обширный регион, поддерживая экосистемы и хозяйственную деятельность.
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важные реки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 и Ориноко — крупные реки, важные для судоходства и орошения. Они формируют плодородные равнины и обеспечивают пресной водой миллионы людей.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 и водопады Игуасу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 — самое высокогорное судоходное озеро планеты на высоте 3812 м. Водопады Игуасу впечатляют своей широтой более 2700 м и высотой около 82 м, являясь природным чудом.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богатства Южной Америки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климатические пояса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климатических зон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охватывает несколько климатических поясов: от влажного экваториального климата в Амазонии до более сухих и умеренных зон на юге. В каждом регионе наблюдается своя температура и влажность, формируя уникальные природные условия.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осадков и температуры на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пустыня Атакама — одна из самых сухих областей на планете, тогда как Амазония отличается высокой влажностью и частыми осадками. Сезонные колебания температуры и уровня дождей зависят от географического расположения и влияния океанов.
</a:t>
            </a:r>
            <a:endParaRPr lang="en-US" sz="9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потенциал и ресурсы материка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занимает лидирующие позиции в мировой добыче меди, обеспечивая значительную часть глобального производства металла.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Венесуэла и Бразилия обладают богатыми запасами нефти, играя важную роль на мировом топливном рынке.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развито особенно в Бразилии, которая является крупнейшим поставщиком кофе, сои и сахара, поддерживая экспортный потенциал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особенности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— динамичный мегаполис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 — крупнейший город Южной Америки с населением около 12 миллионов. Здесь развиты финансовый сектор, промышленность и культура. Город славится небоскрёбами и многообразием жителей разных национальностей.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— культурная столица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славится европейской архитектурой и богатой историей, в том числе связан с танго. Население агломерации превышает 15 миллионов, создавая насыщенную социально-культурную среду.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— город контрастов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известен удивительными природными ландшафтами, включая пляжи и горы. Жителей около 6,7 миллиона, город является центром туризма и крупнейших карнавалов.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наследие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цивилизации, такие как инки и мочика, создали выдающиеся археологические памятники, включая Мачу-Пикчу и Наска, отражающие высокий уровень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главными официальными языками являются испанский и португальский, но также активно сохраняются и используются индейские языки, как кечуа и аймара.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богатство проявляется в музыкальных и танцевальных традициях, таких как бразильская самба и аргентинское танго, признанные мировым наследием.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народные праздники отражают разнообразие этнических групп и региональных традиций, поддерживая связь с историческим прошлым.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кошки и 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и пума — главные хищники, обитающие в тропических лесах, в то время как лама и тапир легко приспособились к горным и равнинным ландшафтам, занимая разные экосистемы.
</a:t>
            </a:r>
            <a:endParaRPr lang="en-US" sz="85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Пёстрые птицы и загадочные рептилии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и туканы украшают кроны деревьев яркими красками, а в реках скрываются анаконды и кайманы, отражая богатство животного мира в разнообразных биомах материка.
</a:t>
            </a:r>
            <a:endParaRPr lang="en-US" sz="803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 от лесов до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лес насчитывает тысячи видов деревьев и лиан, дополняет флору экзотическими орхидеями, тогда как в сухих зонах растут стойкие к засухе кактусы.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флора и фауна Южной Америки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вырубки лесов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более двух миллионов гектаров тропических лесов теряются из-за нелегальной вырубки и сельскохозяйственного расширения, что негативно сказывается на биоразнообразии и климате.
</a:t>
            </a:r>
            <a:endParaRPr lang="en-US" sz="909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 и 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национальные парки и заповедники для сохранения редких видов, а международные соглашения помогают координировать усилия по сохранению уникальных экосистем материка.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меры защиты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спортивная жизнь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 Рио-де-Жанейро привлекают миллионы зрителей ежегодно, славятся яркими костюмами, музыкой и танцами, отражая культуру Бразилии.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Аргентинское танго и бразильская самба признаны всемирным культурным наследием и активно поддерживают национальную идентичность и искусство.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— самая популярная игра на континенте, объединяющая людей и формирующая культурную страсть в странах, таких как Бразилия и Аргентина.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демографические особенности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население превышает 430 миллионов человек, при этом 80% жителей живёт в городских зонах, что влияет на урбанистическое развитие региона.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составляет около 35% населения, создавая потенциал для дальнейшего роста и развития общества.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населении присутствует значительное наследие эмигрантов из Европы и Азии, что обогащает культурный и этнический ландшафт материка.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доминирует как основная религия, но присутствует также языковое и культурное разнообразие, отражающее историю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развитие Южной Америки
</a:t>
            </a:r>
            <a:endParaRPr lang="en-US" sz="2707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увеличиваются в размерах, улучшая инфраструктуру и создавая новые рабочие места для жителей.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транспортной сети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Возводятся новые порты, железные дороги и автострады для повышения связности и поддержки торговли в регионе.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активно сотрудничают в экономических союзах, таких как МЕРКОСУР, стимулируя взаимную торговлю и развитие.
</a:t>
            </a:r>
            <a:endParaRPr lang="en-US" sz="1096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политические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неравенства, бедности и политической нестабильности остаются актуальными для отдельных стран материка.
</a:t>
            </a:r>
            <a:endParaRPr lang="en-US" sz="10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перспективы и вызовы будущего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сочетает богатство природы и культурные ценности, а его устойчивое развитие зависит от решения экологических и экономических задач при сохранении уникального наследия.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2026-05-11T05:05:02Z</dcterms:created>
  <dcterms:modified xsi:type="dcterms:W3CDTF">2026-05-11T05:05:02Z</dcterms:modified>
</cp:coreProperties>
</file>