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в Западной Европе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породил контроль и насилие в Европе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войной и кризисом
</a:t>
            </a:r>
            <a:endParaRPr lang="en-US" sz="210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 кризисов общество искало стабильность, а радикальные силы предлагали простые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тоталитаризма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Тоталитаризм стремится подчинить государству не только политику, но и повседневную жизнь. Он не терпит независимых центров влияния и строит систему, где власть проникает в общество почти без ограничений.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 опирается на одну идеологию и одну правящую силу, а конкурирующие партии, свободная пресса и автономные институты либо запрещаются, либо превращаются в формальность и теряют реальное влияние.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Цензура, пропаганда и репрессии помогают удерживать контроль. Людей не только убеждают, но и принуждают: через страх, наблюдение, наказание и постоянное давление на несогласных.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это важная тема, потому что она показывает, как легко могут быть разрушены права, выбор и доверие к закону. История таких режимов учит распознавать опасные политические тенденции.
</a:t>
            </a:r>
            <a:endParaRPr lang="en-US" sz="1184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Италии, Германии и Испании видно, что тоталитарные практики могут сочетаться с разными идеологиями. Общий результат при этом один — ослабление свободы и рост насилия.
</a:t>
            </a:r>
            <a:endParaRPr lang="en-US" sz="12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возникала поддержка авторитаризма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Экономический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Разрушительные последствия мировой войны, инфляция и безработица заставили многих сомневаться, что обычная политика способна быстро исправить ситуацию. Общество становилось восприимчивее к тем, кто обещал решительность и порядок.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Запрос на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революцией и внутренними беспорядками подталкивал часть населения к поддержке жёсткой власти. Авторитарные лидеры выглядели защитниками от хаоса, даже если сами ограничивали свободы.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Кризис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коалиции и частая смена кабинетов создавали впечатление неэффективности парламентской системы. На этом фоне лозунги о сильном государстве и едином руководстве казались многим убедительнее сложных компромиссов.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Психология нестабильности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травма, унижение и социальная неуверенность усиливали готовность следовать за радикалами. Люди нередко выбирали не свободу, а обещание работы, дисциплины и предсказуемой жизни.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опоры режима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делила общество на «своих» и «чужих», предлагая простую картину мира. Она помогала власти объяснять сложные проблемы через образ врага и требование безусловного единства.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 чужие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опиралось на миф о великой миссии нации, класса или государства. Такой сюжет обещал историческое предназначение и превращал подчинение в якобы высокую общественную задачу.
</a:t>
            </a:r>
            <a:endParaRPr lang="en-US" sz="94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миссия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Лозунги, символы и ритуалы делали идеи эмоционально заразительными. Они заменяли спор и анализ короткими формулами, которые легко повторять на митингах, в школе и в прессе.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массового внушения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внутреннего или внешнего врага позволяло оправдывать контроль и насилие. Страх перед «опасными» группами помогал власти укреплять лояльность и отвлекать внимание от собственных проблем.
</a:t>
            </a:r>
            <a:endParaRPr lang="en-US" sz="89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строилась политическая монополия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правящая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сосредотачивалась вокруг одной партии, которая объявляла себя носителем национальной воли. Политическое многообразие постепенно объявлялось вредным и несовместимым с интересами государства.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Культ руководителя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лидер становился символом режима и источником политической истины. Его личная лояльность важнее закона, а решения всё чаще подавались как безошибочные и обязательные для всех.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Ослабление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парламент, суды и местное самоуправление теряли самостоятельность. Формальные институты сохранялись, но реальные рычаги переходили к центру, полиции и партийным структурам.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Лояльность вместо компетентности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Назначения зависели от преданности, а не от профессионализма. Когда политическая конкуренция исчезает, система становится закрытой, а ошибки власти исправлять почти некому.
</a:t>
            </a:r>
            <a:endParaRPr lang="en-US" sz="12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с одинаковыми заголовками выходила в нескольких городах, но смысл у неё был один: показать успех власти и скрыть сомнения. Читатель видел не новости, а заранее отобранную версию реальности.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версия событий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Радиопередачи превращались в ежедневный ритуал политического внушения. Повторяющиеся формулы о врагах, победах и единстве делали официальную точку зрения привычной и почти безальтернативной.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слышат все
</a:t>
            </a:r>
            <a:endParaRPr lang="en-US" sz="150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Кинохроника и публичные выступления создавали образ сильного государства, уверенного лидера и дисциплинированного общества. Неудобные факты исчезали, а проблемы объяснялись внешней угрозой или саботажем.
</a:t>
            </a:r>
            <a:endParaRPr lang="en-US" sz="102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вместо фактов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информационная реальность
</a:t>
            </a:r>
            <a:endParaRPr lang="en-US" sz="1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страха и подчинения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как 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применялись не только против активных противников, но и как сигнал остальным. Когда наказание становится публичным, общество быстрее привыкает к страху и начинает само себя ограничивать.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Слежка и доносы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полиция собирала сведения о настроениях, связях и разговорах людей. Донос превращал соседей и коллег в источник риска, разрушая доверие внутри семьи, класса и района.
</a:t>
            </a:r>
            <a:endParaRPr lang="en-US" sz="1266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несогласных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и тюрьмы использовались для изоляции тех, кого режим считал опасными. Это было не просто наказание, а способ убрать человека из общественной жизни и подавить сопротивление.
</a:t>
            </a:r>
            <a:endParaRPr lang="en-US" sz="1266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устрашение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процессы демонстрировали силу власти и задавали «правильную» интерпретацию событий. Суд при этом терял независимость, а закон превращался в инструмент политического устрашения.
</a:t>
            </a:r>
            <a:endParaRPr lang="en-US" sz="12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«нового человека»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вводит единые программы, где история, литература и гражданское воспитание подчинены официальной идеологии. Ученика приучают к дисциплине, послушанию и правильным политическим ответам.
</a:t>
            </a:r>
            <a:endParaRPr lang="en-US" sz="1013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 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организации, спорт и массовые мероприятия закрепляют коллективную идентичность. Подростков вовлекают в ритуалы, где важны форма, строевая дисциплина и готовность служить государству.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досуг тоже становятся инструментом контроля. Искусство, праздники и публичные символы формируют образ «нового человека», для которого критическое мышление уступает место идеологической лояльности.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перераспределяли ресурсы в пользу крупных проектов и военных задач.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мобилизация общества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экономика подчинялась политическим целям, а не рыночной логике. Это усиливало мобилизацию, но сокращало самостоятельность граждан и бизнеса.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учебным материалам о тоталитарных режимах Западной Европы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союз двух режимов укрепил их агрессивный курс.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1936 году союз Италии и Германии показал, как внешняя политика превращалась в продолжение идеологии и борьбы за влияние.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статьи о фашистской Италии и нацистской Германии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лояльности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исследованиям о пропаганде и политической мобилизации в фашистской Италии, нацистской Германии и франкистской Испании
</a:t>
            </a:r>
            <a:endParaRPr lang="en-US" sz="8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человек выбирает слова особенно осторожно: в разговоре с коллегами он не упоминает очереди, цены и слухи. Внешне день выглядит обычным, но привычка молчать постепенно становится способом самозащиты.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речь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обсуждают новости шёпотом и закрывают дверь плотнее, чем раньше. Даже близкие начинают взвешивать, кому можно доверять, потому что неосторожная фраза может дойти до властей через знакомых или соседей.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между людьми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замечает, что на уроках требуют повторять правильные формулировки, а не спорить. Так формируется двойная жизнь: официальные слова произносятся вслух, а настоящие мысли остаются только дома или внутри себя.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реальности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под давлением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дискриминация стала нормой, закреплённой законом.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1935 году Нюрнбергские законы сделали исключение людей из гражданского равенства официальной политикой и открыли путь к дальнейшим преследованиям.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 Holocaust Memorial Museum, материалы о Нюрнбергских законах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механизмы тоталитарных режимов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исследованиям тоталитарных режимов Европы XX века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режимы различались по идеологии, но опирались на сходный набор политических практик и способов контроля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режимы строились на концентрации власти, подавлении свободы и использовании насилия как политического инструмента.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режимами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исследованиям фашистской Италии, нацистской Германии и франкистской Испании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сходство методов не отменяло различий в идеологии и степени радикальности режимов.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Германия были ближе к тоталитарной модели, тогда как режим Франко сохранял более традиционную и менее всеобъемлющую 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двух главных кейсах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дисциплина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режим Муссолини опирался на партию, культ вождя и идею сильного государства. Он подчинял профсоюзы, ограничивал оппозицию и демонстрировал, что порядок важнее политической свободы.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расовая 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Германия строилась на сочетании диктатуры, пропаганды и расовой политики. Власть не просто подавляла несогласных, а превращала исключение целых групп в основу государственной практики.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различное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использовали массовые ритуалы, символику и страх, чтобы сделать подчинение привычным. Разница заключалась в масштабах насилия и в том, насколько радикальной была их идеологическая программа.
</a:t>
            </a:r>
            <a:endParaRPr lang="en-US" sz="11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превращалась в режим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 случаям Италии, Германии и Испании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важно обращать внимание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Опасно, когда один лидер становится источником истины, а критика объявляется враждебностью. В такой системе личная лояльность начинает значить больше закона и профессиональной ответственности.
</a:t>
            </a:r>
            <a:endParaRPr lang="en-US" sz="1157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институтам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обращать на атаки против прессы и судов. Если независимые институты называют врагами, обществу становится труднее проверять власть и защищать права человека.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сигнал — постоянный поиск внутренних врагов. Когда проблемы объясняют заговором, а не реальными причинами, растёт готовность терпеть несправедливость и насилие.
</a:t>
            </a:r>
            <a:endParaRPr lang="en-US" sz="128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 — оправдание силы как обычного способа решения споров. Тогда агрессия перестаёт казаться исключением и постепенно воспринимается как норма поведения.
</a:t>
            </a:r>
            <a:endParaRPr lang="en-US" sz="1281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Настораживает и замена фактов лозунгами. Простые ответы на сложные вопросы звучат убедительно, но именно они часто скрывают подавление, манипуляцию и отказ от ответственности.
</a:t>
            </a:r>
            <a:endParaRPr lang="en-US" sz="12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и обсудить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Тоталитаризм держится на страхе, идеологии и контроле над жизнью общества. Исторический опыт показывает: свободу защищают независимый суд, свободные СМИ, честные выборы и солидарность граждан.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2026-07-26T00:33:32Z</dcterms:created>
  <dcterms:modified xsi:type="dcterms:W3CDTF">2026-07-26T00:33:32Z</dcterms:modified>
</cp:coreProperties>
</file>