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пишет приглашение на 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тёплое приглашение по-немецки для Сабины.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учатся писать короткое приглашение: кто зовёт, когда будет праздник, где встреча и какие добрые слова делают сообщение понятным и дружелюбным.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пригласить на праздник по-немецки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88448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 приглашение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— автор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пишет приглашение от своего имени. Так текст звучит лично и по-доброму, будто она сама обращается к каждому гостю и радостно ждёт его на праздник.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от первого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приглашении часто появляется фраза: «Ich lade dich ein». Она показывает, что Сабина сама приглашает друга. Такое начало помогает легко понять, кто говорит и о чём идёт речь.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простые слова: «du», «mein Geburtstag», «willkommen». Они делают приглашение тёплым, дружелюбным и понятным даже для младших 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шариками и тортом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открытка сразу настраивает на праздник. На ней можно увидеть шарики, торт и свечи — всё, что дети легко связывают с днём рождения. Рядом короткая немецкая фраза помогает соединить картинку и новые слова.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на столе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праздничной картинке рядом с открыткой удобно разместить подарки. Они показывают, что день рождения — это не только угощение, но и приятные сюрпризы. Такие детали делают тему урока живой и запоминающейся.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праздник для друзей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праздничным столом, свечами и радостными цветами помогает увидеть, как выглядит приглашение. Она подсказывает, что Сабина зовёт друзей на весёлую встречу, где всё связано с радостью и ожиданием подарков.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открытка Сабины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приглашении пишут имя того, кого зовут, и называют праздник. Это помогает сразу понять, кому адресовано сообщение и о каком событии идёт речь.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приглашения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указывают дату, время и место встречи. Без этих сведений друг не узнает, когда приходить, поэтому приглашение должно быть точным и аккуратным.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добавляют короткую вежливую фразу, например «Bis bald». Она делает текст тёплым и завершённым, а у читателя остаётся приятное чувство ожидания.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Сабина составляет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идеи получается короткое и понятное приглашение на немецком языке.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5665" y="2077821"/>
            <a:ext cx="136623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немецком приглашении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«bitte» делает просьбу мягкой и вежливой. Оно помогает Сабине звучать дружелюбно, а приглашение становится приятным для чтения и совсем не строгим.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freue mich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«Ich freue mich» показывает радость встречи. Она помогает другу почувствовать, что его действительно ждут и будут рады видеть на празднике.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Komm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«komm» просто и понятно для младших школьников. Оно зовёт на праздник без лишних сложностей и делает приглашение живым, как дружеский зов.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и добрый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«danke» и тёплые выражения создают хорошее настроение. Даже очень короткое приглашение звучит по-доброму, если в нём есть уважение и улыбка.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Торт, свечи и шарики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 свечами, шарики и яркие цвета сразу напоминают о дне рождения. Эти предметы помогают легче запомнить слова «Geburtstag» и «Kuchen».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день рождения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праздничный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открытка и весёлый стол делают картинку праздничной и понятной. По таким деталям дети быстро узнают слова «Geschenk» и «Ballons».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Сабины нужно написать ясно, чтобы получатель сразу понял, кто приглашает. Это делает сообщение личным и дружелюбным, а не каким-то безымянным листочком.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указать в приглашении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указывают день праздника, время начала и место встречи. Эти сведения нужны, чтобы друг смог заранее понять, когда и куда идти.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добавляют короткую просьбу прийти вовремя. Такое напоминание помогает гостям не опоздать и показывает, что Сабина хорошо всё продумала.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важно писать коротко и понятно. Лишние слова только путают, а простые детали делают приглашение удобным для чтения и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может позвать друзей, одноклассников или соседей. Тогда приглашение становится особенно тёплым, потому что адресовано знакомым людям, которых приятно видеть на празднике.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отправлено приглашение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обращение по имени, каждый гость чувствует себя важным. Это маленький, но очень добрый знак внимания, который детям особенно нравится.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детского дня рождения такое личное обращение создаёт атмосферу дружбы. Письмо звучит как радостный зов: «Я жду именно тебя!»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готовое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письма перед отправкой.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легче читать вслух, поэтому младшему школьнику проще сразу понять смысл приглашения и не запутаться в длинных выражениях.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для третьего класса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удобно повторять и запоминать: одно сообщение — одна мысль, без лишних слов и сложных оборотов.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 делает текст дружелюбным и аккуратным, а саму открытку — понятной даже тому, кто только начинает учить немецкий язык.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Сабина аккуратно пишет приглашение цветными карандашами, рядом лежат открытка, конверт и несколько ярких наклеек. Всё выглядит так, будто праздник уже совсем близко.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пишет письмо с улыбкой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картинка показывает, что приглашение — это не просто текст, а маленькая творческая работа. Она помогает почувствовать радость подготовки и сразу настраивает на день 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6188" y="3106289"/>
            <a:ext cx="154422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в приглашении быть не должно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длинных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приглашении не нужны большие рассказы. Короткий текст легче прочитать, а главное сообщение сразу видно и не теряется среди лишних слов.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пропустить дату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указать день праздника, друг не поймёт, когда приходить. Для ясного приглашения дата должна быть написана точно и заметно.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начала помогает прийти вовремя и не опоздать. Без него приглашение становится неполным, а у гостей появляется лишняя путаница.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место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или место праздника обязательно нужны, чтобы гость знал, куда идти. Для третьеклассников это особенно важно: письмо должно отвечать на простой вопрос «куда?».
</a:t>
            </a:r>
            <a:endParaRPr lang="en-US" sz="14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приглашения к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приглашение отправляется от Сабины к получателю.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заранее сообщает о празднике, поэтому друзья не забывают важную дату и могут спокойно запланировать свой день.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приглашение важно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даёт время выбрать подарок, подготовить поздравление и освободить вечер, чтобы прийти без спешки и лишних хлопот.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Сабины это первый шаг к настоящему празднику: без такого сообщения гости могут просто не узнать о событии и не прийти.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яркая открытка с весёлым рисунком, и уже от одного взгляда хочется улыбнуться. Рядом стоит конверт, который словно ждёт важное сообщение для друга.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сюрприз в конверте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конверт с маркой и наклейкой выглядит как маленький подарок. Его приятно открыть, потому что внутри прячется дружелюбное приглашение на день рождения.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хочется сохранить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открытка, конверт и яркие детали делают приглашение особенным. Такое письмо хочется не только прочитать, но и оставить на память о весёлом празднике.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 конверт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приглашении важно звучать радостно и приветливо, чтобы друг сразу почувствовал: его ждут и ему будут рады на празднике.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дружелюбный тон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 вежливым обращением показывают уважение к гостю. Они учат не только немецким словам, но и хорошему общению.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даже короткий текст живым и тёплым, а не сухим и скучным. Это помогает создать настроение настоящего праздника.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тон особенно понятен: он простой, весёлый и очень похож на дружеский разговор.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черновика к чистому приглашению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Сабина превращает первый набросок в аккуратное письмо.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Сабины получилось приглашение, которое хочется прочитать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написала простое и доброжелательное приглашение на день рождения: в нём есть важные сведения, вежливые слова и радостное настроение. Такое письмо легко понять и приятно получить.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2026-05-25T04:05:00Z</dcterms:created>
  <dcterms:modified xsi:type="dcterms:W3CDTF">2026-05-25T04:05:00Z</dcterms:modified>
</cp:coreProperties>
</file>