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 и криосфера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болота, подземные воды, ледники и мерзлота запасают пресную воду и меняют климат.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— около 2,5% всех вод Земли. Большая её часть связана не с реками, а с ледниками, подземными водами и многолетней мерзлотой. Озёра, болота и подземные воды поддерживают природу, питание рек и жизнь людей. Поэтому в 8 классе их изучают как часть вод суши и природных зон, связывая климат, рельеф, почвы и хозяйство. В России это особенно наглядно: Байкал, Ладожское и Онежское озёра, Васюганские болота, артезианские бассейны и районы вечной мерзлоты.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объекты изучают в 8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происхождение и примеры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котловины к озеру
</a:t>
            </a:r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появляются в разных котловинах: тектонических, ледниковых, вулканических, карстовых и даже в старичных излучинах рек. От «формы чаши» зависит, как долго будет удерживаться вода и как меняется её состав. Так природа создаёт новые водоёмы в разных регионах.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рекорд глубины и уникальности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мира: максимальная глубина достигает 1642 м. Его воды связаны с особенностями котловины, поэтому здесь обитает много уникальных видов. Это помогает понять, почему озёра могут быть не только «хранилищами воды», но и центрами жизни.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море: озеро с солёной водой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море, хотя называется «морем», по сути является крупнейшим по площади замкнутым озером Земли. Его вода солёная, потому что у водоёма нет общего выхода к океану. Так название может вводить в заблуждение, а тип воды показывает главное различие.
</a:t>
            </a:r>
            <a:endParaRPr lang="en-US" sz="9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424" y="1324100"/>
            <a:ext cx="3742817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озёра мира и России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озёра по площади, типу воды и главной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площади не означают одинаковые свойства: солёность, глубина и уникальность зависят от происхождения котловины и водообмена.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школьных справочников и открытых географических баз; точные значения зависят от методики подсчёта площади.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используются озёра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выполняют не только хозяйственные задачи, но и роль «буфера»: удерживают воду и сглаживают сезонные колебания.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функции, связанные с водой и природной средой. Загрязнение и зарастание быстро ухудшают ситуацию.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школьной географии; доли представлены качественно, без точных процентов.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как особые участки суши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формируются там, где долго сохраняется избыток влаги: воды в почве больше, чем воздуха. Разложение идёт медленно, поэтому накапливается торф и меняется состав растений.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распространены болота в тайге, тундре и лесной зоне, а также в низинах с плохим стоком. В России крупные болотные массивы известны в Западной Сибири, например Васюганские.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различают по типу питания и растительности: верховые питаются в основном атмосферными осадками, низинные — грунтовыми водами, а переходные занимают «середину» между этими условиями.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влажной среды болото влияет на весь ландшафт: удерживает воду, поддерживает особые сообщества живых организмов и помогает формировать местный микроклимат влажности.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болото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процессов: от переувлажнения до накопления торфа (заболачивание суши или зарастание водоёма).
</a:t>
            </a:r>
            <a:endParaRPr lang="en-US" sz="14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болот для природы и человека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углерод: в торфе он накапливается и долго хранится, поэтому болота считаются важными регуляторами климата. Они также задерживают паводковые воды и поддерживают уровень грунтовых вод.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— место обитания многих животных: журавлей, куликов, уток, лягушек, насекомых и редких растений. Торф издавна добывали, но осушение нарушает природный баланс, усиливает пожары и выбросы газов.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в земной коре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различаются по месту залегания и «условиям движения»: от горизонтов до напорных артезианских вод.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принцип: крупные «попасы» воды формируют устойчивые запасы, которые пополняются постепенно.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(без точных количественных долей): показывается сравнение по роли и масштабу хранения.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436" y="4186700"/>
            <a:ext cx="345675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7774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58974" y="4186700"/>
            <a:ext cx="502800" cy="5028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их использование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часто чище поверхностных: вода просачивается через слои пород и проходит естественную фильтрацию. Поэтому они нередко подходят для питьевого водоснабжения при соблюдении норм.
</a:t>
            </a:r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фильтрация и качество
</a:t>
            </a:r>
            <a:endParaRPr lang="en-US" sz="1128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применяют для питьевого водоснабжения, полива полей и нужд промышленности. В засушливых районах они нередко становятся главным источником воды для населения.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использования
</a:t>
            </a:r>
            <a:endParaRPr lang="en-US" sz="1218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подземные воды удобны, они обновляются медленно. Если в грунт попадают загрязнители, они могут сохраняться долго, поэтому важны профилактика и быстрые меры контроля.
</a:t>
            </a:r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обновление и долговечность загрязнений
</a:t>
            </a:r>
            <a:endParaRPr lang="en-US" sz="1101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подземных вод особенно вредны нитраты из удобрений, бытовые стоки, нефтепродукты и промышленные отходы. Эти вещества могут просачиваться вниз и распространяться по водоносным горизонтам.
</a:t>
            </a:r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загрязнение
</a:t>
            </a:r>
            <a:endParaRPr lang="en-US" sz="1163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подземные воды, устанавливают санитарные зоны и контролируют состояние скважин. Такой подход снижает риск попадания загрязнений в водозабор и помогает обеспечить стабильный ресурс.
</a:t>
            </a:r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санитарные зоны
</a:t>
            </a:r>
            <a:endParaRPr lang="en-US" sz="11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267" y="1324100"/>
            <a:ext cx="3945131" cy="27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и подземные воды: сравнение
</a:t>
            </a:r>
            <a:endParaRPr lang="en-US" sz="285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понять, чем отличаются поверхностные и подземные воды по скорости обновления, температуре, удобству использования и уязвимости к загрязнению. В результате становится ясно, почему подземные воды требуют бережного отношения: они восстанавливаются очень медленно.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обычно защищены слоями пород, но после загрязнения самоочищение идёт медленно, поэтому профилактика важнее, чем «последующее исправление».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сравнение (без привязки к конкретным измерениям).
</a:t>
            </a:r>
            <a:endParaRPr lang="en-US" sz="12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 запас пресной воды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это многолетние массы льда на суше, которые формируются из накопленного и уплотнённого снега. Они сохраняют воду годами и десятилетиями, поэтому работают как природный «резервуар».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ледников в пресной воде Земли очень велика: около 69% всего запаса пресной воды (если учитывать лёд суши). Ледники распространены в Антарктиде, Гренландии и высокогорьях многих материков.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ледник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в горах ледник накапливает снег (зона питания), а ниже расходуется за счёт таяния (зона абляции), поэтому форма и скорость движения зависят от баланса этих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ледник постоянно «перерабатывает» снег в лёд и медленно перемещает массу вниз; при изменении условий меняется соотношение питания и таяния.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процессов формирования и движения ледника; общие описания, не привязанные к конкретным численным данным.
</a:t>
            </a:r>
            <a:endParaRPr lang="en-US" sz="14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ледники сокращаются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сокращения многих ледников — повышение температуры воздуха. Когда лето становится теплее, зона таяния расширяется, а зона питания, где снег успевает накапливаться, наоборот сокращается.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в горных районах, включая Альпы и Кавказ, многие ледники заметно отступили. Это означает уменьшение ледяной массы и сокращение площади, по которой ледник мог бы «жить».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ледников влияет на горные реки: летом уменьшается дополнительный запас воды от таяния. Кроме того, чаще меняются условия для паводков и могут возрастать риски селевых потоков.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 — это толщи грунта, которые сохраняют температуру ниже 0 °C не менее двух лет подряд. Она занимает большие территории Сибири, Якутии, Чукотки, встречается в Аляске и северных районах Евразии.
</a:t>
            </a:r>
            <a:endParaRPr lang="en-US" sz="1598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слои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не всегда одинакова по глубине: мощность бывает от нескольких метров до сотен, а в некоторых районах — более 1000 м. Летом обычно оттаивает только тонкий деятельный слой на поверхности.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таянии мерзлоты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последствий потепления: от грунта до инфраструктуры и климата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запасов воды и льда
</a:t>
            </a:r>
            <a:endParaRPr lang="en-US" sz="30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озёр и болот относительно меньше по объёму, они заметно влияют на местный водный режим: сглаживают колебания влаги и создают условия для жизни многих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«резерв» пресной воды связан со льдом. Подземные воды служат важным источником для длительных промежутков, а мерзлота поддерживает устойчивость ландшафтов.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диаграмма (относительные значения без претензии на точные доли).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13" y="1584875"/>
            <a:ext cx="345675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13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28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20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100" y="1627595"/>
            <a:ext cx="521700" cy="417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эти природные объекты связаны между собой
</a:t>
            </a:r>
            <a:endParaRPr lang="en-US" sz="2634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→ реки и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меняет режим горных рек: весной и летом поступление воды может усиливаться, а в долгую перспективу — уменьшаться. Это отражается и на уровне воды в озёрах.
</a:t>
            </a:r>
            <a:endParaRPr lang="en-US" sz="1240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снижает влажность территории и уменьшает способность ландшафта задерживать воду. Реже сохраняются условия для болотных растений и животных, меняется состав почв и микроклимата.
</a:t>
            </a:r>
            <a:endParaRPr lang="en-US" sz="1150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— «медленная система»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подземных вод сохраняется дольше, потому что обмен воды между слоями происходит медленно. Поэтому вред от сбросов и утечек может тянуться годами и даже десятилетиями.
</a:t>
            </a:r>
            <a:endParaRPr lang="en-US" sz="1151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формирует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Оттаивание мерзлоты меняет рельеф: почва проседает, возникают разрывы и провалы. Это усиливает заболачивание и влияет на то, как течёт вода по поверхности и в руслах.
</a:t>
            </a:r>
            <a:endParaRPr lang="en-US" sz="1196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влияет на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вода и почвы, отражается это и на хозяйственной деятельности: водоснабжении, земледелии и строительстве. Природные изменения затрагивают также здоровье и устойчивость местных сообществ.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345" y="1324100"/>
            <a:ext cx="2978976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меры охраны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каждую группу водных объектов с её типичными проблемами и подходящими мерами охраны. Такой «пакет» действий помогает снижать ущерб и поддерживать устойчивость природных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должна быть разной: где-то критична защита от загрязнений, где-то — предотвращение осушения и пожаров, а для мерзлоты — инженерная и наблюдательная работа.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положения школьного курса о водных ресурсах и природоохранных мерах (обобщённо).
</a:t>
            </a:r>
            <a:endParaRPr lang="en-US" sz="14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болота, подземные воды, ледники и многолетняя мерзлота — ключевая часть водной оболочки суши. Они запасают пресную воду, регулируют сток рек, поддерживают природу и требуют экономного и бережного отношения, особенно в условиях потепления.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2026-05-11T20:33:05Z</dcterms:created>
  <dcterms:modified xsi:type="dcterms:W3CDTF">2026-05-11T20:33:05Z</dcterms:modified>
</cp:coreProperties>
</file>