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Уссурийский заповедник: лес, звери и редкие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живёт дальневосточный лес, природа особенно удивительна.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дом на юге Сихотэ-Алиня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Уссурийский заповедник расположен в Приморском крае и охраняет большой участок тихой, нетронутой природы. Здесь нельзя рубить лес, охотиться и тревожить животных — так лес остаётся живым и безопасным.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заповедник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был создан, когда учёные заметили, что дальневосточные кедрово-широколиственные леса быстро сокращаются.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охраняемая зона помогла сберечь редкие растения, животных и их привычные места обитания.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тех пор здесь постоянно изучают природу, чтобы понимать, как она меняется в разные годы и времена года.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растёт вместе с тигром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Кедры и дубы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создают крепкий лесной «дом». Кедр корейский, дуб, ясень и клён дают тень, семена и укрытие многим птицам и зверям.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лесных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орехи и жёлуди становятся пищей для белок, кабанов и птиц. Без такого леса многим животным было бы трудно найти еду.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ветви пробиваются лучи солнца, и лес кажется живым и тёплым. В таких местах особенно красиво растут молодые растения.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 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растут папоротники, лианы и ягодные кустарники. Они делают лес густым и помогают маленьким животным прятаться от хищников и непогоды.
</a:t>
            </a:r>
            <a:endParaRPr lang="en-US" sz="11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3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здесь особенно бережно охраняют
</a:t>
            </a:r>
            <a:endParaRPr lang="en-US" sz="2375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редкое растение ценят очень давно, поэтому в природе его легко повредить сбором. В заповеднике женьшень защищён и может спокойно расти в лесной тени.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Лимонник китайский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гибкие побеги обвивают деревья, словно лесные ленточки. Лимонник нужен не только красоте леса: он является важной частью дальневосточного растительного мира.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 амурский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дерева красивая крона и особая кора. Оно помогает сохранять разнообразие леса и делает его ещё более необычным и богатым.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 маньчжурский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плоды любят многие лесные животные. Когда таких деревьев становится меньше, зверям труднее находить корм, поэтому охрана особенно важна.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лесу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известный и очень осторожный хищник заповедника. Ему нужны просторный тихий лес, укрытия и достаточно добычи для жизни.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3525000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копытные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 и изюбрь ищут корм на лесных полянах и среди густых зарослей. Они быстро замечают опасность и стараются держаться подальше от шума.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6432875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медведи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Гималайский медведь любит богатые орехами и ягодами места. В лесу он находит пищу, укрытие и спокойные участки для отдыха.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617125" y="293687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ловкие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куницы, зайцы и енотовидная собака тоже живут здесь. Одни прячутся, другие ищут корм, а третьи умеют быстро убегать.
</a:t>
            </a:r>
            <a:endParaRPr lang="en-US" sz="1057" dirty="0"/>
          </a:p>
        </p:txBody>
      </p:sp>
      <p:sp>
        <p:nvSpPr>
          <p:cNvPr id="15" name="Text 6"/>
          <p:cNvSpPr txBox="1"/>
          <p:nvPr/>
        </p:nvSpPr>
        <p:spPr>
          <a:xfrm>
            <a:off x="3525000" y="293687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друг с 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своя роль и свой любимый уголок леса. Вместе они образуют настоящую лесную команду, хоть и очень разную.
</a:t>
            </a:r>
            <a:endParaRPr lang="en-US" sz="10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кронами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утка живёт у водоёмов и украшает лесные речки. Её пёстрое оперение легко заметить, если смотреть очень внимательно и не шуметь.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птица любит тихие места и чистую воду. Она селится там, где лес почти не тревожат, поэтому заповедник для неё особенно важен.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Ястреб-тетеревятник помогает лесу, ловя грызунов. Так он поддерживает природное равновесие и не даёт мелким зверькам размножаться слишком сильно.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Рябчики и другие птицы весной и летом поют особенно звонко. Их песни делают лес живым, а ещё помогают привлекать пару и выводить птенцов.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природу заповедника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строгая охрана и наблюдения помогают сохранить лес, животных и растения.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учёные в заповеднике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 следы на снегу и земле, чтобы понять, какие звери здесь живут и куда они ходят. Это помогает замечать даже очень осторожных обитателей леса.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отмечают, когда распускаются цветы и появляются плоды. Так можно узнать, как растения чувствуют себя в разные годы и не нужны ли им дополнительные меры защиты.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сезоны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погодой показывают, как меняются лес зимой, весной, летом и осенью. Для природы это важно почти как расписание уроков — только без звонка.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редким видам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помогают лучше охранять тигра, птиц и редкие растения. Благодаря науке защита природы становится точной, а не просто «на глазок».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лес зимой и летом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Уссурийский заповедник становится тихим и светлым. Снег лежит на ветках, а на тропах хорошо видны следы зверей. Кажется, будто лес уснул, но под этой белой шапкой жизнь всё равно продолжается.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укрыт снегом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лес словно просыпается заново. Трава высокая, кусты усыпаны ягодами, а в воздухе жужжат насекомые. Между деревьями много света и зелени, и заповедник выглядит особенно ярко и шумно.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зеленеет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именно этот лес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лесной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Кедрово-широколиственные леса встречаются далеко не везде, поэтому каждый такой участок особенно ценен. Здесь переплетаются деревья разных видов, и лес выглядит как настоящий зелёный дом.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деревья и кустарники помогают сохранять ручьи и родники чистыми. Если лес исчезнет, многим растениям и животным станет труднее жить, словно у дома убрали крышу.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жёлуди и ягоды кормят птиц и зверей в разные времена года. Без такого меню многим обитателям пришлось бы искать пищу дальше и тратить больше сил.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землю, а густая подстилка из листьев помогает сохранять влагу. Благодаря этому почва не размывается дождями, а лес остаётся крепким и живым.
</a:t>
            </a:r>
            <a:endParaRPr lang="en-US" sz="11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ручьи и влажные места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реки и ручьи питают лес и наполняют его влагой. Без воды растения вянут, а насекомым и зверям становится труднее находить безопасные места для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маленьких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низинах живут насекомые, лягушки и другие небольшие существа. Они кажутся незаметными, но без них лесу было бы намного сложнее оставаться здоровым.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ручьи помогают лесу, как свежий напиток помогает человеку после прогулки. Чем прозрачнее вода, тем больше шансов у растений, птиц и зверей жить спокойно.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 густой зеленью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особенно хорошо растут травы, кустарники и молодые деревья. Эти заросли прячут мелких животных и становятся удобным местом для гнёзд и укрытий.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людей рядом с заповедником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 банки не исчезают сами. Если оставить их в лесу, они долго портят землю и могут навредить зверям, которые примут мусор за 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Беречь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 нужно громко кричать и включать музыку. Тишина помогает животным не пугаться и спокойно кормить детёнышей, а птицам — не покидать гнёзда.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трогать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цветы и молодые ветки легко повредить даже одним неосторожным движением. Лучше любоваться ими глазами, чтобы лес сохранял свою красоту и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 разводить огонь где попало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можно разводить только в разрешённом месте и под присмотром взрослых. Иначе лесу грозит пожар, а он исправляется не за день и не за неделю.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хозяине дальневосточного леса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лес кажется тихим, но на снегу появляются большие следы, похожие на отпечатки мягких подушек. Это амурский тигр прошёл своей тропой, осторожно проверяя каждый шаг. Он любит простор и тишину, поэтому заповедник становится для него надёжным убежищем.
</a:t>
            </a:r>
            <a:endParaRPr lang="en-US" sz="69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не спешит и почти никогда не показывается человеку. Он прячется в траве, проходит между деревьями и ищет добычу там, где лес густой и спокойный. Такой хищник нуждается в больших безопасных местах, где можно жить без лишнего шума.
</a:t>
            </a:r>
            <a:endParaRPr lang="en-US" sz="786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охотник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заповедник помогает всей природе края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растения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защищает редкие деревья, травы и кустарники от вырубки и сбора. Благодаря этому семена могут спокойно созревать, а лес каждый год обновляется.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приют зверям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животные находят укрытия, пищу и тихие места для отдыха. Когда лес не тревожат, у зверей больше шансов выращивать детёнышей и оставаться рядом.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гнёзда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безопасные деревья и густые заросли для гнёзд. Охраняемая территория помогает им выводить птенцов без лишней опасности и шума.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воду и почву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корни удерживают землю, а растения помогают воде оставаться чистой. Это защищает ручьи, берега и все живые уголки, которые зависят от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леса по 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учёных показывают, как меняются растения, птицы и звери в течение года.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года в Уссурийском заповеднике сохраняют редкие леса, растения и животных, чтобы они не исчезли и могли жить в спокойном природном доме.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 год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заповедник был создан и начал охранять дальневосточную природу.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Уссурийского заповедника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заповедник похож на волшебный мир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над деревьями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лес часто укрывается туманом, и высокие стволы будто исчезают в белой дымке. От этого обычная прогулка превращается в настоящее приключение.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 папоротники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кронами растут лианы, папоротники и густые кусты. Из-за такого зелёного переплетения лес кажется очень древним, почти как декорация к сказке.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лес звенит от птичьих песен. Кажется, будто деревья сами разговаривают между собой, а не только тихо шуршат листьями.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выглядит особенно ярко, потому что природа живёт без суеты и помех. Именно поэтому заповедник запоминается как место, где сказка и реальность идут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вредить лесу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ветки и не срывайте редкие цветы. Даже маленький букет может лишить растение семян и помешать ему снова вырасти на этом месте.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Рассказывать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знаете правила бережного поведения, поделитесь ими с друзьями и семьёй. Хорошие привычки заразительны — в хорошем смысле, как улыбка на перемене.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Убирать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уносите весь мусор с собой. Чистый лес радует людей и не пугает животных, которые могут пораниться о стекло или пластик.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Экономить бумагу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тетради и альбомные листы аккуратно, не тратьте бумагу зря. Так меньше деревьев пойдёт на производство, а лесу будет легче оставаться большим.
</a:t>
            </a:r>
            <a:endParaRPr lang="en-US" sz="11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Уссурийский заповедник — дом, который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Уссурийский заповедник хранит редкий дальневосточный лес, где живут тигры, медведи и птицы. Беречь его значит сохранить живую природу для тех, кто придёт после нас.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2026-05-26T04:26:07Z</dcterms:created>
  <dcterms:modified xsi:type="dcterms:W3CDTF">2026-05-26T04:26:07Z</dcterms:modified>
</cp:coreProperties>
</file>