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приматов — основа биологии человека и его предков.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 урока: эволюция приматов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насчитывают свыше 500 видов, включая лемуров, обезьян и человека. Их эволюция началась около 65 млн лет назад с приспособлением к жизни на деревьях, что сопровождалось развитием уникальных морфологических черт и когнитивных способностей.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приматов: первые шаги развития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анатомические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обладают хватательной кистью с противопоставленным большим пальцем, плоскими ногтями, развитым бинокулярным зрением и относительно большим мозгом. Такие адаптации обеспечивают высокую ловкость и ориентировку в пространстве.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 и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Отличительной чертой является сложная структура мозга, что приводит к обучаемости, социальному взаимодействию и формированию богатых коммуникационных систем, уникальных среди млекопитающих.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морфология и уникальные особенности приматов
</a:t>
            </a:r>
            <a:endParaRPr lang="en-US" sz="23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953913"/>
            <a:ext cx="5955300" cy="28199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из палеонтологии и зоологии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биологических и поведенческих черт приматов
</a:t>
            </a:r>
            <a:endParaRPr lang="en-US" sz="2825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признаки различных семейств приматов, учитывая морфологию и образ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кисти, мозга и социальной структуры отражает адаптацию к разным экологическим нишам.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Purgatorius жил примерно 56 млн лет назад в Северной Америке и демонстрирует первые признаки приспособлений к древесному образу жизни, включая строение зубов и лап, подходящее для хватания веток.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Purgatorius — ранний представитель приматов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Teilhardina были найдены в Азии, датируются поздним палеоценом. Эти животные также обладали адаптациями к ночному образу жизни и движению по деревьям, свидетельствуя о диверсификации ранних приматов.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Teilhardina — древний примат Азии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морфологии скелетов древних видов показывает эволюционные тенденции — усложнение кистей, изменение структуры черепа и зубов, что отражает постепенное развитие приматов.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ископаемых для понимания эволюции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приматы: ключевые ископаемые открытия
</a:t>
            </a:r>
            <a:endParaRPr lang="en-US" sz="31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Дивергенция приматов на основные эволюционные линии
</a:t>
            </a:r>
            <a:endParaRPr lang="en-US" sz="2975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морфологических признаках и молекулярной филогенетике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борцов редуцировался хвост, а позвоночник стал короче, что приблизило этих обезьян к современным гоминидам. Эти изменения содействовали улучшению равновесия и передвижения.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размеры мозга увеличивались, что свидетельствует о росте когнитивных возможностей в ранних человекообразных обезьянах и формировании новых поведенческих стратегий.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человекообразные обезьяны появились 23–16 млн лет назад, включая дриопитеков и рамопитеков. Они показывают переходные морфологические признаки, характеризующиеся адаптациями к деревьям и более крупным мозгом.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человекообразных обезьян (ранний миоцен)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линии гоминид произошло около 7 миллионов лет назад в Африке, что ознаменовало начало самостоятельного развития подвидов, ведущих к современному человеку.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фауна включает Sahelanthropus tchadensis и Orrorin tugenensis, обладающих ключевыми чертами — перемещением на двух ногах и измененным строением черепа и зубов.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Гоминиды: происхождение человеческой эволюционной ветви
</a:t>
            </a:r>
            <a:endParaRPr lang="en-US" sz="26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Ardipithecus ramidus жил около 4,4 млн лет назад в Эфиопии, сочетая древние и новые признаки, такие как возможное прямохождение и хватательная стопа, приспособленная к лазанию.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Длинные руки и уникальный скелет позволяют понять эволюционные переходы между древесным образом жизни и эффективным передвижением по земле у предков человека.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Ardipithecus ramidus: ключ к пониманию ранних гоминид
</a:t>
            </a:r>
            <a:endParaRPr lang="en-US" sz="29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«Люси», найденный в Эфиопии в 1974 году, показывает, что Australopithecus afarensis уже ходил на двух ногах. Это важное звено, объединяющее примитивные и современные черты в эволюции.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«Люси»: свидетельство прямохождения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мозга около 450 см³ и сочетание человеческих и обезьяньих особенностей, таких как длинные руки и уменьшенные клыки, делают этот вид мощной моделью перехода к роду Homo.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анатомия вида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Australopithecus afarensis: переход к современному человеку
</a:t>
            </a:r>
            <a:endParaRPr lang="en-US" sz="28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считается одним из первых представителей рода Homo, жившим 2,4–1,4 млн лет назад. Его важной особенностью стало значительное увеличение объёма мозга, что отражало новые когнитивные способности.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человечества: Homo habilis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Обитая в Восточной и Южной Африке, Homo habilis изготавливали простейшие каменные орудия. Останки обнаружены в Олдувайском ущелье, что подтверждает ранние стадии технологического развития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среда обитания Homo habilis
</a:t>
            </a:r>
            <a:endParaRPr lang="en-US" sz="1902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рода Homo: Homo habilis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обитал примерно 1,9 млн – 110 тыс. лет назад, распространившись по Африке, Азии и Европе. Отличался увеличенным мозгом и специфическим строением черепа с надбровными дугами.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вид использовал улучшенные каменные орудия, контролировал огонь и, возможно, обладал зачатками речи. Migrации Homo erectus стали ключевым этапом в освоении новых территорий.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следующий шаг эволюции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Неандертальцы жили 400–40 тыс. лет назад и обладали крепким скелетом, что обеспечивало адаптацию к холодному климату Европы и Западной Азии. 2. Они развивали инновационные культы захоронений и коллективную охоту, что свидетельствует о сложной социальной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Генетические исследования показывают, что 1–4% генома европейцев и азиатов происходит от неандертальцев, что отражает их вклад в современную человеческую наследственность. 2. Их культура и поведение оказали влияние на эволюцию Homo sapiens.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культура, адаптации и генетическое наследие
</a:t>
            </a:r>
            <a:endParaRPr lang="en-US" sz="26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возник около 300 тыс. лет назад в Африке и характеризовался развитием сложного мышления и речи. Эта ветвь человека отличалась уникальными культурными и технологическими достижениями.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Homo sapiens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50 тыс. лет Homo sapiens расселился по всем континентам, создав разнообразные культуры. Археологические находки включают разнообразные инструменты, произведения искусства и ритуальные объекты.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культура ранних Homo sapiens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Homo sapiens сопровождалось значительными изменениями в экосистемах и взаимодействием с другими видами. Его поведение способствовало развитию общества и комплексной культуры, уникальной среди живых организмов.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Homo sapiens на экосистемы и другие виды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и глобальная экспансия человека
</a:t>
            </a:r>
            <a:endParaRPr lang="en-US" sz="2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34310"/>
            <a:ext cx="5955300" cy="15953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палеонтологии и сравнительной анатомии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морфологии приматов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морфологические признаки, включая объём мозга, особенности кисти и зубной системы, а также способность к прямохождению у различных приматов.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объём мозга и сложнее кисть, тем более выражены когнитивные и моторные способности, что отражает эволюционный прогресс в предках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 когнитивные преобразования в эволюции приматов
</a:t>
            </a:r>
            <a:endParaRPr lang="en-US" sz="2369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древесных приматов (около 56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61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приматами стали виды, адаптированные к древесному образу жизни, с улучшенным зрением и хватательными конечностями.
</a:t>
            </a:r>
            <a:endParaRPr lang="en-US" sz="1491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социальности и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социальных структур способствовало формированию коллективного обучения и передачи информации внутри групп.
</a:t>
            </a:r>
            <a:endParaRPr lang="en-US" sz="1544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наземному образу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стали приспосабливаться к жизни на земле, открывая новые возможности для миграций и социальных изменений.
</a:t>
            </a:r>
            <a:endParaRPr lang="en-US" sz="1544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культурных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3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знаний и развитие технологий привели к возникновению первых культур и традиций, что значительно усилило адаптивный потенциал.
</a:t>
            </a:r>
            <a:endParaRPr lang="en-US" sz="1544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системы у первичных приматов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живут в небольших семейных группах, где доминирует тесная связь между членами. Мартыши демонстрируют более сложные иерархические структуры с лидерами, обеспечивающими порядок.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структур у различных приматов
</a:t>
            </a:r>
            <a:endParaRPr lang="en-US" sz="3028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и культура у человека и близких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образуют большие кланы с альфа-самцами, а у Homo sapiens развиты многоуровневые общества с законами и культурой. Эти структуры повышают эффективность сотрудничества и выживания.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ключевые моменты разделения и развития основных приматов, включая появление гоминид и рода Homo.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график отображает постепенное увеличение биологического и культурного потенциала, ведущего к современному человеку.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 молекулярные исследования (2023)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шкала эволюции приматов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климата, такие как похолодание и высыхание, способствовали адаптациям приматов к новым условиям и образу жизни. Появление саванн и лесов создало разнообразные экологические ниши.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через природные барьеры и изоляция популяций приводили к генетической дифференциации. Природные катастрофы и смена растительности значительно влияли на эволюционный путь различных видов.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эволюцию приматов
</a:t>
            </a:r>
            <a:endParaRPr lang="en-US" sz="3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эволюции приматов раскрывает ключевые механизмы анатомических и поведенческих изменений. Эти знания формируют фундамент для понимания происхождения человека и его места в биологической системе.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эволюции приматов для науки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2026-05-10T08:10:25Z</dcterms:created>
  <dcterms:modified xsi:type="dcterms:W3CDTF">2026-05-10T08:10:25Z</dcterms:modified>
</cp:coreProperties>
</file>