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литература как единый язык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литература сохраняют память эпох и помогают понять человека.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искусство и литературу в школе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10 классе помогает увидеть историю идей, ценностей и конфликтов через художественный текст. Сопоставление с другими искусствами точнее раскрывает образ, авторскую позицию и особенности направлений.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53" y="1723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функции искусства и литературы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Познавательная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произведение помогает понять человека, эпоху и исторические обстоятельства, превращая жизненный опыт в осмысленный образ мира.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ставит читателя перед вопросами совести, долга, милосердия и ответственности, побуждая оценивать поступки и их последствия.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Эстетическая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развивает чувство формы, ритма, композиции и языка, приучая замечать красоту выразительных средств и точность художественного решения.
</a:t>
            </a:r>
            <a:endParaRPr lang="en-US" sz="1443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Коммуникативная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 и образы создают пространство диалога между людьми, поколениями и культурами, объединяя их через смысл и память.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художественный образ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словесном произведении образ рождается через портрет, деталь, пейзаж, речь персонажа и систему символов. Именно они связывают событие, чувство и авторскую мысль.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живописи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 тот же принцип работает через цвет, свет, линию и композицию. Один образ может одновременно передавать настроение героя, среду и идею произведения.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роды: эпос, лирика, драма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признаки становятся ведущими в каждом роде и как они помогают определять форму произведения.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облегчает различение романа, стихотворения и пьесы по способу изображения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теории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школьного курса литературы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повесть и рассказ различаются объемом, сложностью конфликта и количеством персонажей. Чем шире жизненный материал, тем значительнее роль сюжета и системы образов.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Поэма, стихотворение и баллада чаще сосредоточены на переживании, событии или легендарном сюжете. В них особенно важны ритм, интонация и выразительность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Трагедия, комедия, драма и эссе показывают, что жанр определяет не только форму, но и способ художественного мышления. В современной литературе жанры нередко смешиваются.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637418"/>
            <a:ext cx="4176900" cy="24508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эпохи и их художественные признаки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ценности, темы и способы изображения человека в разные периоды истории литературы.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эпоху можно распознать по ее образам, темам и способу изображения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живопись: сходства в изображении мира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искусства обращаются к общим темам: человеку, природе, истории, войне, любви и нравственному выбору. Их задача — не только показать событие, но и раскрыть его смысл.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создает зрительный образ словом, а художник — цветом, светом, линией и перспективой. У Пушкина, Гоголя, Толстого и Чехова особенно заметна «живописность» детали и сцены.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художественный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 жизненного факта к читательской интерпретации.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Символ, метафора и аллюзия в литературе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соединяет конкретный предмет с более широким смыслом. Он помогает читателю увидеть за вещью идею, настроение или философский мотив, который выходит за рамки сюжета.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переносит признаки одного явления на другое и делает речь образной и многозначной. Благодаря ей текст становится более выразительным и эмоционально насыщенным.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Аллюзия связывает произведение с мифом, Библией, историей или другой книгой. Такой прием требует внимательного чтения и особенно важен в поэзии и интеллектуальной прозе.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темы мировой литературы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часто раскрывается через несколько конфликтов и образов, поэтому произведения разных эпох легко вступают в диалог друг с другом.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темы личной ответственности, свободы и любви: они соединяют частную жизнь героя с общими нравственными вопросами.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школьного курса литературы; без числовой статистики, 2025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в литературе разных эпох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эпосе и классической трагедии герой нередко воплощает идеал эпохи: он действует открыто, принимает судьбу и становится мерой человеческого достоинства.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XIX века на первый план выходит внутренний мир персонажа: сомнения, противоречия, чувство вины и поиск ответа на вопрос о смысле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показывает не столько событие, сколько переживание; через его речь читатель видит настроение, ценности и личный взгляд автора на мир.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литература чаще изображает антигероя или «лишнего» человека, чтобы показать кризис личности, разрыв между мечтой и реальностью, а также сложность морального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оживает в момент выхода актёра на сцену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Драматический текст рассчитан на воплощение в пространстве сцены, где смысл создают не только реплики, но и жест, пауза, мизансцена. Один и тот же диалог в разных театрах звучит по-разному, потому что меняются ритм, интонация и общее настроение постановки.
</a:t>
            </a:r>
            <a:endParaRPr lang="en-US" sz="112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Ремарка задаёт зрителю направление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авторское указание может многое изменить: свет, пауза, движение персонажа, обстановка комнаты или шум за сценой уточняют конфликт. Ремарки помогают увидеть скрытый слой пьесы и понять, как автор направляет восприятие без прямых комментариев.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соединяет несколько языков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взаимодействуют литература, музыка, изобразительное решение и актёрское мастерство. Поэтому спектакль становится не пересказом пьесы, а самостоятельным художественным событием, где слово получает зрительную и эмоциональную форму.
</a:t>
            </a:r>
            <a:endParaRPr lang="en-US" sz="115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Театр: как слово становится действием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искусства и чтения на развитие человека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эффекты особенно заметны при регулярном чтении и обсуждении произведений, а не при случайном знакомстве с ними.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восприятие искусства развивают не только знания, но и способность понимать людей, формулировать мысли и контролировать эмоции.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педагогических наблюдений и задач школьного анализа литературы; 2025
</a:t>
            </a:r>
            <a:endParaRPr lang="en-US" sz="10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как часть мировой культуры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Тургенев, Толстой, Достоевский и Чехов создают произведения, где раскрываются совесть, свобода, ответственность и внутренний конфликт личности.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литература нового масштаба: Пушкин и Гоголь формируют язык, в котором национальные темы соединяются с общечеловеческими вопросами.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остаётся частью мирового школьного и университетского канона, а новые постановки, экранизации и издания продолжают поддерживать интерес к ней.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и переводы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тексты активно переводятся и входят в европейское культурное пространство; читатели и театры за рубежом открывают их философскую и художественную глубину.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разных видах искусства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искусства создают образ и смысл своими собственными средствами выразительности.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языков искусства не мешает им решать общую задачу: передавать переживание, ценность и авторский взгляд на мир.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и искусства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художественного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соответствует школьному анализу произведения в 10 классе: от первого впечатления к аргументированной интерпретации.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формы искусства в XX–XXI веках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ускорила обмен между литературой, кино, театром и интернет-проектами, но не заменила чтение как способ глубокого понимания текста.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расширили формы подачи, однако ценность темы, образа и авторской позиции сохранилась и в новых форматах.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тенденций современной культуры и медиаискусства; 2025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800" y="1462200"/>
            <a:ext cx="432900" cy="38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8590" y="3080210"/>
            <a:ext cx="432900" cy="38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5812" y="3096348"/>
            <a:ext cx="432900" cy="3463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искусство и литература остаются актуальными сегодня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сложность мира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учит замечать не только событие, но и скрытые причины поступков, поэтому помогает уходить от поверхностных суждений.
</a:t>
            </a:r>
            <a:endParaRPr lang="en-US" sz="1395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самостоятельно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развивает умение сравнивать версии смысла, проверять аргументы и отличать интерпретацию от простого пересказа.
</a:t>
            </a:r>
            <a:endParaRPr lang="en-US" sz="1395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чувства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расширяет опыт сопереживания: читатель входит в положение героя, даже если сам никогда не переживал ничего подобного.
</a:t>
            </a:r>
            <a:endParaRPr lang="en-US" sz="1381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культурную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связывают поколение школьника с историей, традицией и общими символами, без которых трудно понимать современную культуру.
</a:t>
            </a:r>
            <a:endParaRPr lang="en-US" sz="1242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Разговаривать о важном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даёт язык для обсуждения свободы, долга, любви и ответственности, то есть тем, которые не устаревают и сегодня.
</a:t>
            </a:r>
            <a:endParaRPr lang="en-US" sz="14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литература: общий язык ценностей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литература помогают человеку понимать эпоху, себя и других. Их сила в том, что частная история в них превращается в общий смысл.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2026-05-23T14:16:19Z</dcterms:created>
  <dcterms:modified xsi:type="dcterms:W3CDTF">2026-05-23T14:16:19Z</dcterms:modified>
</cp:coreProperties>
</file>