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жизнь у Трифонова становится испытанием совести.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Трифонов: писатель памяти, города и нравственного выбора
</a:t>
            </a:r>
            <a:endParaRPr lang="en-US" sz="284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Трифонов и поворот к городской прозе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Трифонов пришёл в литературу в момент, когда проза стала внимательнее к частной жизни и внутренним конфликтам. Его книги точно передали атмосферу 1960–1970-х годов, когда на первый план вышли память, моральный выбор и судьба интеллигенции.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Трифонов: основные вехи жизни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Московское детство и семейная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Трифонов родился в Москве в 1925 году. Его детство прошло на фоне сложной семейной судьбы: биография отца и репрессии 1930-х годов рано показали ему хрупкость частной жизни.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Война, учёба и формирование писателя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годы войны он работал на заводе, а затем учился в Литературном институте имени А. М. Горького. Опыт труда, утрат и памяти позже стал основой его прозы.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48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менялся творческий путь Юрия Трифонова
</a:t>
            </a:r>
            <a:endParaRPr lang="en-US" sz="2795" dirty="0"/>
          </a:p>
        </p:txBody>
      </p:sp>
      <p:sp>
        <p:nvSpPr>
          <p:cNvPr id="9" name="Text 2"/>
          <p:cNvSpPr txBox="1"/>
          <p:nvPr/>
        </p:nvSpPr>
        <p:spPr>
          <a:xfrm>
            <a:off x="9144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1950-е
</a:t>
            </a:r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 связаны с молодёжной и производственной темой. В центре — послевоенная жизнь, труд и становление характера.
</a:t>
            </a:r>
            <a:endParaRPr lang="en-US" sz="1558" dirty="0"/>
          </a:p>
        </p:txBody>
      </p:sp>
      <p:sp>
        <p:nvSpPr>
          <p:cNvPr id="10" name="Text 3"/>
          <p:cNvSpPr txBox="1"/>
          <p:nvPr/>
        </p:nvSpPr>
        <p:spPr>
          <a:xfrm>
            <a:off x="28432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1960-х
</a:t>
            </a:r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всё заметнее сосредоточивается на внутреннем мире человека. Сюжет становится способом разговора о нравственной ответственности.
</a:t>
            </a:r>
            <a:endParaRPr lang="en-US" sz="1558" dirty="0"/>
          </a:p>
        </p:txBody>
      </p:sp>
      <p:sp>
        <p:nvSpPr>
          <p:cNvPr id="11" name="Text 4"/>
          <p:cNvSpPr txBox="1"/>
          <p:nvPr/>
        </p:nvSpPr>
        <p:spPr>
          <a:xfrm>
            <a:off x="47720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самые известные «московские» повести. В них особенно важны память, семья, городская среда и моральный компромисс.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734213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1980-х
</a:t>
            </a:r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произведения подводят итоги прожитой жизни. В них усиливается тема исторического опыта и оценки собственного пути.
</a:t>
            </a:r>
            <a:endParaRPr lang="en-US" sz="155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творчества Юрия Трифонова
</a:t>
            </a:r>
            <a:endParaRPr lang="en-US" sz="273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 количество произведений, а смену художественного фокуса: от сюжета и молодёжной темы к памяти и нравственному анализу.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узнаваемого стиля связан с 1970-ми годами, когда городская проза Трифонова достигла зрелости.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творческого пути по общепринятой периодизации; схема составлена по материалам плана презентации.
</a:t>
            </a:r>
            <a:endParaRPr lang="en-US" sz="98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75" y="1337300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37300"/>
            <a:ext cx="571500" cy="45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11900"/>
            <a:ext cx="571500" cy="50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в прозе Трифонова
</a:t>
            </a:r>
            <a:endParaRPr lang="en-US" sz="2739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у Трифонова никогда не исчезает бесследно. Оно возвращается через воспоминания, семейные истории и детали городской среды, влияя на сегодняшние решения героев.
</a:t>
            </a:r>
            <a:endParaRPr lang="en-US" sz="1158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и вина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персонажи часто оценивают себя слишком поздно. Даже небольшой поступок может обернуться тяжёлым внутренним укором и долгим чувством вины.
</a:t>
            </a:r>
            <a:endParaRPr lang="en-US" sz="1253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Компромисс
</a:t>
            </a:r>
            <a:pPr algn="l" indent="0" marL="0">
              <a:lnSpc>
                <a:spcPct val="100000"/>
              </a:lnSpc>
              <a:buNone/>
            </a:pPr>
            <a:r>
              <a:rPr lang="en-US" sz="120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Писателя интересует, как человек оправдывает удобный выбор. Внешне практичное решение у него часто раскрывает слабость характера и страх перед трудностью.
</a:t>
            </a:r>
            <a:endParaRPr lang="en-US" sz="1208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дом
</a:t>
            </a:r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пространство в его прозе связано не только с бытом, но и с памятью поколений. Дом становится местом, где особенно заметны скрытые конфликты и моральные границы.
</a:t>
            </a:r>
            <a:endParaRPr lang="en-US" sz="118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переулки и слои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Трифонова московские улицы хранят память о прошлом так же, как люди хранят семейные истории. Старые дома, дворики и переулки создают ощущение города, где современность постоянно соприкасается с ушедшими эпохами. Москва становится не фоном, а носителем исторического опыта.
</a:t>
            </a:r>
            <a:endParaRPr lang="en-US" sz="1186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Коммунальная теснота и личные драмы
</a:t>
            </a:r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Коммунальные квартиры и тесные пространства помогают писателю показать напряжение повседневной жизни. В таких интерьерах особенно заметны неловкость, зависимость друг от друга и скрытые конфликты. Через бытовые детали он раскрывает глубинные отношения между людьми.
</a:t>
            </a:r>
            <a:endParaRPr lang="en-US" sz="1155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город и утраченная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Москва у Трифонова меняется, но не теряет связи с прошлым. Новые кварталы соседствуют с памятью о старых домах и семьях, а городской пейзаж напоминает, что история не стирается. Так частная судьба соединяется с судьбой страны.
</a:t>
            </a:r>
            <a:endParaRPr lang="en-US" sz="1244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 живой герой прозы Трифонова
</a:t>
            </a:r>
            <a:endParaRPr lang="en-US" sz="258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конфликт у Трифонова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семейного и городского прошлого к нравственному итогу героя.
</a:t>
            </a:r>
            <a:endParaRPr lang="en-US" sz="157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Жилищный вопрос в повести не сводится к удобству или расчёту. Он обнажает, насколько герои готовы мириться с внутренним дискомфортом ради внешнего благополучия.
</a:t>
            </a:r>
            <a:endParaRPr lang="en-US" sz="1517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разговоры у Трифонова редко бывают открыто конфликтными. Напряжение растёт из недосказанности, старых обид и привычки выбирать то, что кажется менее болезненным.
</a:t>
            </a:r>
            <a:endParaRPr lang="en-US" sz="1517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о «выгодном» обмене показывает, как человек может убедить себя в правильности сомнительного шага. Именно самооправдание делает конфликт особенно острым.
</a:t>
            </a:r>
            <a:endParaRPr lang="en-US" sz="1517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оставляет ощущение не бытовой победы, а нравственной потери. В этом и состоит её сила: частная ситуация превращается в точный разговор о совести.
</a:t>
            </a:r>
            <a:endParaRPr lang="en-US" sz="1586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«Обмене» обычный быт становится нравственной проверкой
</a:t>
            </a:r>
            <a:endParaRPr lang="en-US" sz="1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Юрия Трифонова и их темы
</a:t>
            </a:r>
            <a:endParaRPr lang="en-US" sz="2203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помогают увидеть, как менялся круг интересов писателя и какие вопросы он ставил в разных книгах.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книгах Трифонов соединяет личную историю с нравственным анализом; различаются лишь возраст героя и масштаб исторической памяти.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произведениям из плана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«Дом на набережной»: повесть о памяти и страхе
</a:t>
            </a:r>
            <a:endParaRPr lang="en-US" sz="2959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«Дом на набережной» раскрывает, как личная биография героя связана с историей страны. Сам дом у Трифонова становится знаком привилегии, тревоги и хрупкости человеческой судьбы.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детские и юношеские воспоминания писатель показывает позднее понимание прошлого. Внутренняя память здесь важнее внешнего сюжета: страх и молчание определяют самоощущение героя на долгие годы.
</a:t>
            </a:r>
            <a:endParaRPr lang="en-US" sz="156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Трифонов пишет сдержанно и точно: его фразы не перегружены оценками, а бытовая деталь всегда работает на раскрытие характера и скрытого напряжения сцены.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воспоминания, ретроспекции и внутренний монолог. Они помогают показать, как настоящее героя постоянно соотносится с прожитым временем и прежними решениями.
</a:t>
            </a:r>
            <a:endParaRPr lang="en-US" sz="1534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избегает прямой назидательности. Нравственный конфликт у него возникает из обычного разговора, семейной ситуации или повседневного выбора, который внешне кажется незначительным.
</a:t>
            </a:r>
            <a:endParaRPr lang="en-US" sz="1544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прозы Трифонова — в недосказанности и точной интонации. Спокойное повествование постепенно обнаруживает глубокое чувство вины, сомнения и позднего осмысления прожитой жизни.
</a:t>
            </a:r>
            <a:endParaRPr lang="en-US" sz="1552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прозы Трифонова
</a:t>
            </a:r>
            <a:endParaRPr lang="en-US" sz="270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Трифонова: интеллигент в ситуации выбора
</a:t>
            </a:r>
            <a:endParaRPr lang="en-US" sz="2139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Трифонова часто принадлежат к образованной среде и хорошо понимают собственные мотивы, но именно реальный поступок становится для них самым трудным испытанием.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боятся потерять привычный порядок жизни, зависимы от мнения окружающих и нередко выбирают компромисс. Этот выбор кажется практичным, но затем оборачивается внутренним разладом.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Трифонова особенно важны позднее раскаяние и самопроверка. Его герой не столько действует, сколько размышляет о цене сделанного и о том, что можно было изменить.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в прозе Юрия Трифонова
</a:t>
            </a:r>
            <a:endParaRPr lang="en-US" sz="2514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произведениях эти мотивы соединяются по-разному, но именно их сочетание создаёт узнаваемый мир писателя и его нравственную перспективу.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устойчивыми оказываются память и московское пространство; остальные мотивы раскрывают, как частная жизнь втягивается в историю.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анализа повестей и романов Ю. В. Трифонова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Трифонова с традициями русской литературы
</a:t>
            </a:r>
            <a:endParaRPr lang="en-US" sz="2499" dirty="0"/>
          </a:p>
        </p:txBody>
      </p:sp>
      <p:sp>
        <p:nvSpPr>
          <p:cNvPr id="6" name="Text 2"/>
          <p:cNvSpPr txBox="1"/>
          <p:nvPr/>
        </p:nvSpPr>
        <p:spPr>
          <a:xfrm>
            <a:off x="354575" y="1748375"/>
            <a:ext cx="2382600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Трифонов продолжает линию Толстого и Чехова в изображении внутренней жизни человека. Для него важны тонкие душевные движения, скрытые мотивы и точность психологического наблюдения.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116137" y="1748375"/>
            <a:ext cx="2382600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классики, он рассматривает моральную ответственность без пафоса и прямых деклараций. Но переносит эти вопросы в советскую городскую среду, где выбор особенно связан с повседневностью.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проза
</a:t>
            </a:r>
            <a:endParaRPr lang="en-US" sz="1473" dirty="0"/>
          </a:p>
        </p:txBody>
      </p:sp>
      <p:sp>
        <p:nvSpPr>
          <p:cNvPr id="9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проза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 прозе Трифонова: как прошлое входит в частную жизнь
</a:t>
            </a:r>
            <a:endParaRPr lang="en-US" sz="1931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 Трифонова проявляется не через громкие события, а через семейную память, разговоры, старые вещи и квартиры. Так прошлое становится частью повседневного опыта героя.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Биографии родителей, судьбы близких и воспоминания о детстве формируют скрытый фон действия. Именно он объясняет поступки персонажей и их позднее чувство вины или ответственности.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и историческое у Трифонова неразделимы: частная жизнь постоянно зависит от времени, в котором человек вырос. Поэтому семейный сюжет всегда выходит за рамки семьи.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7706" y="1038300"/>
            <a:ext cx="508843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менялся масштаб и глубина его прозы от прямого сюжета к сложному психологическому анализу.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Трифонов усложняет форму, но сохраняет главный интерес — к человеку, который вынужден отвечать за свой выбор.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ранних и поздних произведений Ю. В. Трифонова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и поздняя проза Трифонова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Трифонов помог утвердить «городскую прозу» как важное направление, где повседневная жизнь раскрывает не бытовую, а нравственную и историческую проблематику.
</a:t>
            </a:r>
            <a:endParaRPr lang="en-US" sz="1517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расширил возможности позднесоветской прозы, показав, что интеллектуальный анализ характера может быть художественно выразительным и эмоционально напряжённым без внешней эффектности.
</a:t>
            </a:r>
            <a:endParaRPr lang="en-US" sz="1517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научили видеть большую историю через детали частной жизни: дом, семью, биографию одного человека и его ежедневные решения.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Трифонова заметно в интересе к внутренней ответственности героя, к памяти как нравственной категории и к точному изображению городской среды.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Юрия Трифонова для литературы XX века
</a:t>
            </a:r>
            <a:endParaRPr lang="en-US" sz="252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6150" y="1311900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75" y="1337300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11900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Юрий Трифонов важен для школьного изучения
</a:t>
            </a:r>
            <a:endParaRPr lang="en-US" sz="1957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личности и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Трифонова помогают увидеть, как личная судьба формируется под влиянием эпохи. Это делает литературный анализ более содержательным и приближённым к реальному жизненному опыту.
</a:t>
            </a:r>
            <a:endParaRPr lang="en-US" sz="1075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постоянно оказываются перед непростыми решениями. Такие ситуации учат школьников понимать цену компромисса и замечать связь между поступком и совестью.
</a:t>
            </a:r>
            <a:endParaRPr lang="en-US" sz="1158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отношения у Трифонова показаны как пространство ответственности и памяти. Это особенно важно для старшеклассников, размышляющих о взрослении и отношениях с близкими.
</a:t>
            </a:r>
            <a:endParaRPr lang="en-US" sz="1136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Трифонова требуют внимательного чтения и анализа подтекста. Они развивают умение сопоставлять детали, делать выводы и замечать скрытый смысл бытовых сцен.
</a:t>
            </a:r>
            <a:endParaRPr lang="en-US" sz="115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Трифонов: писатель, который слышал голос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Трифонов показал, что даже в обычной жизни скрыты следы истории, страха и совести. Его проза помогает понять человека через память, выбор и ответственность перед прошлым.
</a:t>
            </a:r>
            <a:endParaRPr lang="en-US" sz="443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2026-05-23T18:06:39Z</dcterms:created>
  <dcterms:modified xsi:type="dcterms:W3CDTF">2026-05-23T18:06:39Z</dcterms:modified>
</cp:coreProperties>
</file>