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Мрачная история о доме, тайне и гибели рода.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«Падение дома Ашеров»: готическая новелла Эдгара По в переводе Н. Галь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Эдгар По и рождение готической новеллы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Эдгар Аллан По — писатель XIX века, который умел превращать страх, тайну и одиночество в сильные литературные образы. «Падение дома Ашеров» стало одним из самых известных произведений готической прозы.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трагедии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Безымянный рассказчик получает тревожное приглашение от Родерика Ашера и отправляется в его удалённое поместье.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Родерика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и при первом взгляде на усадьбу он замечает тёмное озеро, запустение и трещину в стене, которая сразу вызывает беспокойство.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его мрачная обстановка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сцен становится ясно: в доме происходит нечто неблагополучное, а спокойный приезд быстро превращается в ожидание трагедии.
</a:t>
            </a:r>
            <a:endParaRPr lang="en-US" sz="1056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Предчувствие беды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Родерик живёт почти в полном уединении и остро реагирует на свет, шум и любые резкие впечатления. Его поведение показывает крайнюю нервную напряжённость.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много читает, играет на музыкальных инструментах и почти не выходит из дома. Эти занятия не успокаивают его, а лишь подчёркивают внутреннюю тревогу.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Родерик Ашер как герой с болезненной чувствительностью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Родерика связан не только с болезнью, но и с ощущением распада личности. Читатель видит человека, который словно теряет связь с обычной жизнью.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5983" y="3188538"/>
            <a:ext cx="321075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Мэдилейн Ашер и тайна болезни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Мэдилейн описано расплывчато, без точного диагноза. Именно эта неопределённость делает её образ особенно тревожным и таинственным.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Неясный недуг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Событие, связанное с её «смертью», пугает сильнее всего, потому что читатель ещё не понимает, была ли это настоящая смерть или роковая ошибка.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Предполагаемая смерть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почти не говорит, выглядит бледной и очень ослабленной. Впечатление создаётся такое, будто Мэдилейн всё время находится на границе между жизнью и исчезновением.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и слабость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новеллы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 приезда рассказчика до разрушения дома Ашеров.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Ашеров: особняк, который словно живёт своей жизнью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сразу производит тяжёлое впечатление: он мрачен, запущен и будто давно утратил уют. Трещина на фасаде становится важной деталью, потому что напоминает о скрытом разрушении. Внешний вид особняка словно заранее сообщает о его будущем падении.
</a:t>
            </a:r>
            <a:endParaRPr lang="en-US" sz="986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Фасад, который хранит тайну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воспринимается почти как живое существо, которое стареет вместе с обитателями. Его сырость, серые стены и пустые комнаты создают образ вымирающего мира. Через этот особняк читатель лучше понимает, что гибель семьи начинается задолго до финала.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и судьба семьи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стоит у тёмного озера, и его отражение усиливает ощущение двойственности. Кажется, что у здания есть второе, зыбкое «я», скрытое под поверхностью воды. Такое изображение делает особняк не просто местом действия, а символом рода Ашеров.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 воде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Двойники и отражения в новелле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Родерик и Мэдилейн показаны как две стороны одного рода: он связан с сознанием и страхом, она — с молчанием и телесной слабостью. Вместе они создают образ единой, разрушающейся семьи.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двойничества помогает понять, что трагедия Ашеров не случайна. Все события выглядят как части одной судьбы, в которой отражение и реальность почти неразделимы.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новелле постоянно встречаются пары противоположностей: жизнь и смерть, свет и тьма, звук и тишина, дом и его отражение в озере. Эти сочетания усиливают ощущение неустойчивости мира.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новеллы и их значение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темами страха и распада важен сам способ повествования: читатель видит события глазами наблюдателя и не получает полного объяснения.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новелле действует психологический ужас; остальные темы поддерживают его и показывают, как страх разрушает семью изнутри.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Эдгар Аллан По, «Падение дома Ашеров»; анализ тематических мотивов по тексту новеллы.
</a:t>
            </a:r>
            <a:endParaRPr lang="en-US" sz="131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музыка как часть атмосферы ужаса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Тихие, едва заметные звуки в доме не успокаивают, а настораживают. Они создают ощущение, будто стены сами хранят память о беде.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Шорохи и эхо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голоса и слова словно входят в тревожное пространство дома. Обычное действие превращается в часть страшной сцены, где всё звучит особенно напряжённо.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Гром, скрипы и глухие удары подводят действие к кульминации. Эти звуки словно предупреждают о том, что трагедия уже совсем близко.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удары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Родерика передаёт его внутреннее состояние: тревогу, напряжение и болезненную восприимчивость. В ней слышится не покой, а нарастающий надлом.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Родерика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89273"/>
            <a:ext cx="4348200" cy="2282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Галь: что важно в передаче текста По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особенности оригинала особенно важно сохранить в переводе и к какому художественному эффекту это приводит.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сохраняет не только смысл, но и интонацию оригинала, поэтому читатель чувствует мрачность и напряжение так же, как в тексте По.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А. По «Падение дома Ашеров»; перевод Н. Галь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старом, отдалённом доме, где всё напоминает о прошлом: запустение, сырость, тишина и тревожный пейзаж вокруг усиливают ощущение опасности.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семейная тайна, болезнь, склеп и ночная сцена, а неожиданные события вызывают не просто интерес, а настоящий страх и напряжение.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готической литературы в новелле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стала классическим образцом жанра, потому что соединяет мрачную обстановку, психологический ужас и символику дома, который будто повторяет судьбу семьи.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готической литературы важны разрушение, мрак и таинственность; именно эти черты По использует, чтобы показать гибель рода Ашеров изнутри.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одна точка зрения делает события особенно тревожными: читатель видит дом и героев так, как их понимает наблюдатель, а не как объективный свидетель.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передаёт весь ужас через собственное восприятие происходящего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А. По «Падение дома Ашеров»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новелле пугает сильнее всего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 новелле нарастает постепенно: сначала тревожит обстановка, затем — странности в поведении героев, а в финале напряжение превращается в катастрофу.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пугает сочетание изоляции и неизвестности: именно оно подготавливает читателя к финальному ужасу.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А. По «Падение дома Ашеров»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сохраняет торжественный и чуть старинный тон оригинала, поэтому повествование звучит не просто ясно, а по-настоящему художественно и напряжённо.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перевода Н. Галь: точность и выразительность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остаётся понятным школьнику, но при этом не упрощает смысл: переводчик бережно передаёт атмосферу, психологическую сложность и тревожный ритм новеллы.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эпитеты, плавные фразы и внимательная передача повторов помогают сохранить мрачную музыку прозы По и не потерять её эмоциональную силу.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эпизод: возвращение Мэдилейн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вслух по дому разносятся странные звуки, и тревога нарастает с каждой минутой. Атмосфера становится настолько напряжённой, что читатель почти ожидает беды.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Мэдилейн в окровавленной одежде раскрывает страшную ошибку героев: её похоронили живой. Этот момент становится кульминацией ужаса и поворотом к финальной гибели.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трагедии Ашеров
</a:t>
            </a:r>
            <a:endParaRPr lang="en-US" sz="278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новелле показывает, как изоляция и ошибка приводят к катастрофе.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637354"/>
            <a:ext cx="4348200" cy="2468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и их символическое значение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детали обстановки в новелле работают не только как описание, но и как важные символы.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связаны одной идеей: внешнее разрушение дома отражает внутренний распад семьи и приближение конца.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А. По «Падение дома Ашеров»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 для восьмиклассников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помогает понять, как одиночество и страх влияют на человека, а также почему замкнутая жизнь и постоянная тревога могут разрушать и мысли, и поступки.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развивает внимательность к слову и помогает увидеть, как перевод Н. Галь делает сложный текст доступным, не теряя его художественной силы.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связано с темами, близкими подросткам: семья, ответственность, внутренние переживания и влияние прошлого на настоящее, поэтому его легко обсуждать и понимать.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замечать в литературе не только события, но и детали: описание дома, звуки, повторы, символы и атмосферу, которые создают скрытый смысл текста.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По показывает, как семейная тайна, болезнь и страх постепенно ведут к гибели. Перевод Н. Галь помогает почувствовать мрачную красоту текста и его сильное напряжение.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зачем читать «Падение дома Ашеров»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2026-05-22T19:48:34Z</dcterms:created>
  <dcterms:modified xsi:type="dcterms:W3CDTF">2026-05-22T19:48:34Z</dcterms:modified>
</cp:coreProperties>
</file>