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слово: звуки, ударение, интонация и нормы произношения.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 орфоэпия в русском языке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произношение в 6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пишем одно, а произносим часто иначе. Знание фонетики и орфоэпии помогает избегать ошибок, читать вслух уверенно и говорить так, чтобы речь была точной и понятной.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3" y="2026027"/>
            <a:ext cx="189675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43965"/>
            <a:ext cx="241500" cy="214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67215"/>
            <a:ext cx="241500" cy="2146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55899"/>
            <a:ext cx="241500" cy="1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706223"/>
            <a:ext cx="241500" cy="1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фонетики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рассматривает, из каких звуков строится слово и как эти звуки работают вместе в устной речи.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объясняет, почему слово делится на слоги и как слог помогает правильно читать, произносить и переносить слова.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показывает, как ударение выделяет один слог, меняет звучание слова и иногда помогает различать значения.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изучает, как высота, сила голоса и паузы делают речь вопросительной, спокойной, торжественной или выразительной.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 потоке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объясняет, почему звуки рядом друг с другом могут изменяться, ослабляться или звучать иначе, чем в отдельном произношении.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на письме, а звук — то, что мы слышим и произносим. Одно и то же слово может выглядеть по-разному в записи и в звучании.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звук: в чём разница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ёж четыре буквы, но три звука: [й’ош]. Это показывает, что буквы не всегда передают речь буквально и один к одному.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гриб на конце слышится [п], потому что звонкий согласный оглушается. Такое несоответствие написания и произношения для русского языка обычно.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основные группы звуков и на что обращать внимание при их произношении.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звуки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гласных важно ударение, у согласных — звонкость, глухость и мягкость. Именно эти признаки чаще всего влияют на звучание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«Фонетика. Орфоэпия»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нередко приходится запоминать отдельно: словарная форма не всегда подсказывает правильный вариант.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ударения в русском языке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может различать смысл, менять форму слова и создавать типичные трудности для запоминания.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по теме; условная схема для урока русского языка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 в слове «молоко», а ударение падает на последний.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 по фонетике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слогов удобно определять по гласным: это помогает быстрее читать и правильно ставить ударение в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звуки речи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произносятся при свободном выходе воздуха. В их образовании главным является голос, поэтому они звучат более открыто и тянутся дольше.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возникают, когда воздушному потоку мешает преграда. Эту преграду создают язык, губы, зубы или нёбо, поэтому появляется шум.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часто обозначают ь или буквами е, ё, и, ю, я. Эти знаки подсказывают, что звук нужно произнести мягче.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пары по твёрдости и мягкости: [б] — [б’], [н] — [н’], [т] — [т’]. Такие пары нужно узнавать на слух и при разборе.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 согласных есть пара. Звуки [ж], [ш], [ц] обычно считаются всегда твёрдыми, поэтому их мягкость не обозначается привычным способом.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особенно важны при чтении, письме и фонетическом разборе. Они помогают правильно понимать звучание слова, а не только его написание.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и твёрдые согласные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согласных в потоке речи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учебных наблюдений: положение согласного в слове и соседние звуки влияют на его звучание.
</a:t>
            </a:r>
            <a:endParaRPr lang="en-US" sz="92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гласных в безударной позиции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гласный звучит отчётливо, дольше и сильнее. Именно эта позиция сохраняет наиболее ясное произношение слова и служит опорой для остальных звуков.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безударном слоге гласный произносится короче и слабее. После твёрдых согласных а и о сближаются по звучанию, поэтому слово молоко слышится ближе к [малако].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соседних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безударные гласные тоже меняются: весна звучит ближе к [в’исна]. Такое изменение называется редукцией и является важной особенностью русской речи.
</a:t>
            </a:r>
            <a:endParaRPr lang="en-US" sz="9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чаще вызывают ошибки и как выглядит нормативное произношение.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орфоэпические трудности у школьников
</a:t>
            </a:r>
            <a:endParaRPr lang="en-US" sz="259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ударением и чтением слова по буквам. Особого внимания требуют трудные сочетания и слова, которые не совпадают с написанием.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и школьная практика произношения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как раздел науки о языке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нормы особенно важны в школе, на уроках чтения, в ответах у доски и при публичных выступлениях. Они помогают избегать просторечных вариантов и случайных ошибок.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изучает литературное произношение слов и сочетаний звуков. Она помогает говорить так, чтобы речь звучала правильно, понятно и одинаково для всех носителей языка.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правила закрепляются в словарях и справочниках. Если возникают сомнения, именно они подсказывают современную норму и показывают, какой вариант считается допустимым.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ударений и произношения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словарь становится помощником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открывает словарь и быстро находит нужное слово. В статье видно ударение, возможные варианты и пометы, которые подсказывают, какой из них является нормативным. Такой поиск экономит время и снижает риск ошибки при чтении вслух.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словарная статья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рядом с словом часто стоят специальные пометы: разговорное, допустимое, устаревающее. По ним легко понять, какая форма уместна в школе и на уроке, а какая подходит только для неофициальной речи или уже выходит из употребления.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диаграммы показывают, что трудности возникают не только в отдельных словах, но и в произношении целых сочетаний.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 — неправильное ударение. За ним следуют трудные сочетания и ошибки, связанные с тем, что слово произносят так же, как пишут.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орфоэпических ошибок по материалам урока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016" y="2209826"/>
            <a:ext cx="216225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2128" y="3549378"/>
            <a:ext cx="18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выразительность речи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высоту звучания: голос может подниматься или опускаться. Благодаря этому мы различаем вопрос, сообщение и восклицание даже в одном и том же предложении.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темп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голоса и скорость речи помогают выделять важные слова. Медленное, спокойное произношение звучит иначе, чем быстрое и энергичное, поэтому смысл воспринимается точнее.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разделяют речь на смысловые части и помогают слушателю не потерять мысль. Они делают чтение вслух более выразительным, а ответ — более понятным и чётким.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выделение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важные слова произносятся с большим вниманием. Так говорящий подчёркивает главное в сообщении и делает речь не только правильной, но и живой.
</a:t>
            </a:r>
            <a:endParaRPr lang="en-US" sz="8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произношение незнакомого слова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сверить собственный вариант с современной литературной нормой.
</a:t>
            </a:r>
            <a:endParaRPr lang="en-US" sz="8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знания в учёбе и повседневной речи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читать вслух без спешки и с правильным ударением. Это особенно важно при заучивании стихов, подготовке пересказа и ответах на уроке, где речь должна звучать чётко.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полезна при встрече с новыми словами: иностранными, географическими, фамилиями и терминами. В таких случаях написание нередко не подсказывает произношение, поэтому важно опираться на правила.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Фонетические навыки делают речь понятнее для слушателя. Человек увереннее произносит слова, реже ошибается и лучше передаёт смысл, когда говорит в классе, дома или на сцене.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описывает устройство звучащей речи, а орфоэпия помогает сверить это звучание с принятым образцом. Вместе они поддерживают грамотное устное общение.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фонетики и орфоэпии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объясняет, как произносится слово, а орфоэпия подсказывает, как следует произносить его по норме. Эти разделы работают вместе и дополняют друг друга.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«Фонетика. Орфоэпия»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услышать устройство слова, а орфоэпия — говорить по литературной норме. Если помнить об ударении, редукции и согласных, речь становится точнее, грамотнее и увереннее.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«Фонетика. Орфоэпия»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2026-05-23T09:08:25Z</dcterms:created>
  <dcterms:modified xsi:type="dcterms:W3CDTF">2026-05-23T09:08:25Z</dcterms:modified>
</cp:coreProperties>
</file>