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5656" y="0"/>
            <a:ext cx="639588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Советское общество в середине 1960-х — начале 1980-х годов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стабильности, дефицита и заметных противоречий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00635" y="1350000"/>
            <a:ext cx="2686430" cy="264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смещения Н. С. Хрущёва власть сделала ставку на управляемость, порядок и сохранение системы. Одновременно росли признаки замедления экономики, дефицита и усталости общества от официальных лозунгов.
</a:t>
            </a:r>
            <a:endParaRPr lang="en-US" sz="1396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реформ к стабильности: СССР после 1964 года
</a:t>
            </a:r>
            <a:endParaRPr lang="en-US" sz="26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42260"/>
            <a:ext cx="368100" cy="294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211935"/>
            <a:ext cx="368100" cy="294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95575"/>
            <a:ext cx="368100" cy="32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2075" y="1325900"/>
            <a:ext cx="368100" cy="32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Население, урбанизация и новый образ жизни
</a:t>
            </a:r>
            <a:endParaRPr lang="en-US" sz="2013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растут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1970-м годам города стали домом для большинства жителей страны. Крупные промышленные центры расширялись, а городской уклад постепенно превращался в привычную норму для миллионов семей.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ради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подростки и молодые люди уезжали из деревни в город, чтобы учиться и найти работу. Для них городской путь означал больше возможностей, чем прежняя сельская жизнь.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семейный уклад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урбанизации всё больше семей привыкало к квартире, подъезду, двору и соседям по дому. Городской образ жизни менял бытовые привычки и постепенно становился частью повседневной культуры.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инфраструктура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жизни всё важнее становились транспорт, магазины, поликлиники, школы и дома культуры. Именно они определяли удобство жизни в городе и помогали организовать работу, учёбу и досуг.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1764" y="2477750"/>
            <a:ext cx="3233573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населения и их положение в повседневной жизни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становилось более городским и образованным: росла доля служащих и специалистов, а сельское население постепенно сокращалось.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 истории СССР, 1960–1980-е годы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советского общества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1792" y="1026325"/>
            <a:ext cx="2764717" cy="3692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жильё и бытовые условия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67269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удобный быт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99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новых квартирах обычно были отдельные комнаты, кухня, водопровод и центральное отопление. Такие условия заметно облегчали повседневную жизнь, особенно для семей с детьми.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390052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кварталы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1352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1960–1970-е годы миллионы семей получили квартиры в панельных домах и пятиэтажках. Это стало большим шагом вперёд по сравнению с коммуналками, бараками и тесным жильём прошлых лет.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72697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условий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23997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городом, посёлком и деревней оставалась заметной. Для одних семей квартира в новостройке становилась реальностью, а для других бытовые проблемы продолжали быть очень острыми.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90052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Жилищные трудности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341352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этом жильё по-прежнему приходилось ждать долго, а комнаты были небольшими. В некоторых городах и посёлках сохранялась теснота, нехватка мебели и бытовых удобств.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меняла не только место жительства, но и привычки людей: возрастало значение школы, транспорта, магазинов и услуг.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горожан и работников умственного и промышленного труда росло, а доля сельского населения постепенно сокращалась.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переписей населения СССР 1970 и 1979 гг.; учебные статистические материалы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городского населения и изменение образа жизни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50" y="1691200"/>
            <a:ext cx="438000" cy="35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5606" y="1652950"/>
            <a:ext cx="373538" cy="42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1150" y="1691200"/>
            <a:ext cx="438000" cy="35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9000" y="1652950"/>
            <a:ext cx="426900" cy="426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565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всеобщая школа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стала важной частью жизни почти каждого ребёнка. Она давала базовые знания, приучала к дисциплине и открывала путь к дальнейшему обучению и более престижной работе.
</a:t>
            </a:r>
            <a:endParaRPr lang="en-US" sz="1187" dirty="0"/>
          </a:p>
        </p:txBody>
      </p:sp>
      <p:sp>
        <p:nvSpPr>
          <p:cNvPr id="9" name="Text 2"/>
          <p:cNvSpPr txBox="1"/>
          <p:nvPr/>
        </p:nvSpPr>
        <p:spPr>
          <a:xfrm>
            <a:off x="2793367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учебных заведений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Техникумов, институтов и университетов становилось больше, чем раньше. Для многих семей высшее или среднее специальное образование считалось надёжным способом улучшить будущее детей.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408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Пионерия и комсомол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Пионерская организация и комсомол связывали учёбу, общественную активность и подготовку к взрослой жизни. Через них школьников приучали к коллективу, ответственности и участию в общественных делах.
</a:t>
            </a:r>
            <a:endParaRPr lang="en-US" sz="1130" dirty="0"/>
          </a:p>
        </p:txBody>
      </p:sp>
      <p:sp>
        <p:nvSpPr>
          <p:cNvPr id="11" name="Text 4"/>
          <p:cNvSpPr txBox="1"/>
          <p:nvPr/>
        </p:nvSpPr>
        <p:spPr>
          <a:xfrm>
            <a:off x="69634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карьере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воспринималось как главный способ подняться выше по социальной лестнице. Оно помогало получить более интересную и уважаемую профессию, особенно в городе.
</a:t>
            </a:r>
            <a:endParaRPr lang="en-US" sz="1276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возможности для молодёжи
</a:t>
            </a:r>
            <a:endParaRPr lang="en-US" sz="298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техника и престиж государства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6462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в космосе сделали СССР одним из мировых лидеров. Запуски спутников и полёты космонавтов вызывали гордость у граждан и укрепляли авторитет страны за рубежом.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6462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успехи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329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наука имела высокий уровень в физике, математике, атомной энергетике и оборонной технике. Имена многих учёных и конструкторов были известны по всей стране.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7329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научные школы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196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Инженер, врач, учёный и конструктор считались очень престижными профессиями. Они ассоциировались со знаниями, пользой для страны и высоким общественным уважением.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48196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Уважаемые профессии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063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этом часть разработок долго не доходила до обычной промышленности и быта. Поэтому научные достижения не всегда быстро превращались в удобные товары и новые услуги.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69063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внедрение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работала плановая экономика в повседневной жизни
</a:t>
            </a:r>
            <a:endParaRPr lang="en-US" sz="1993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распределения товаров в СССР: от государственного плана до покупателя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36556"/>
            <a:ext cx="8363700" cy="17233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36500" y="333423"/>
            <a:ext cx="8352900" cy="5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Потребление, дефицит и очереди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52600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обувь, мебель, бытовая техника и хорошие продукты часто были труднее достать, чем хотелось. Люди нередко сталкивались с нехваткой выбора и долгим ожиданием нужной покупки.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852600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выше предложения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2966718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купить нужную вещь, люди стояли в очередях, спрашивали знакомых и старались заранее узнать о завозе товара. Личные связи становились важной частью повседневной жизни.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966718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Очереди и знакомства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080457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«достать» стало привычным, потому что обычная покупка не всегда была возможна. Люди обменивались вещами, передавали информацию и помогали друг другу находить дефицит.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5080458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«Достать» нужное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7194575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Джинсы, магнитофоны и импортные товары привлекали не только модой. Они казались особенно ценными, потому что выбор был ограничен, а достать качественную вещь удавалось не всем.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7194576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 как знак престижа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Формально денежные доходы повышались, а цены на многие товары оставались низкими. Но купить нужное удавалось не всегда: важнее денег часто были связи и удача.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доходов не устранял бытовых трудностей: дефицит и очереди делали повседневную жизнь сложнее, чем показывали официальные отчёты.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урока; точные статистические ряды не приведены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Доходы, цены и скрытая проблема дефицита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роль женщин и повседневный труд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166111" y="219113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работали почти во всех сферах — на производстве, в школах, больницах и магазинах, — а дома продолжали вести хозяйство, заботиться о детях и пожилых родственниках.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1166111" y="191624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нагрузка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76736" y="219113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семья помогала переживать бытовые трудности: вместе решали, где достать нужные продукты и вещи, как распределить деньги и время, и кто поможет в сложный день.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076736" y="191624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 опора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1166111" y="348228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Бабушки и дедушки часто брали на себя уход за внуками, пока родители были на работе. Такая поддержка была особенно важна в городах, где ритм жизни становился быстрее.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1166111" y="320739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старших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076736" y="348228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жизни люди нередко рассчитывали на соседей и знакомых: одолжить редкую вещь, присмотреть за ребёнком или подсказать, где можно купить дефицитный товар.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5076736" y="320739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Соседская взаимовыручка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во дворе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подростки собирались во дворе, слушали магнитофон и пели под гитару. Для одних это был просто отдых, для других — возможность почувствовать себя частью своей компании и городской среды.
</a:t>
            </a:r>
            <a:endParaRPr lang="en-US" sz="1073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и журналы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внимательно следила за новыми фильмами, читала популярные журналы и обсуждала героев экранов. Кинотеатр и дом культуры становились местом, где можно было увидеть мир шире собственного района.
</a:t>
            </a:r>
            <a:endParaRPr lang="en-US" sz="1073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Мода, которая выделяла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Джинсы, пластинки, модная рубашка или редкая запись сразу привлекали внимание. Такие вещи ценились не только как одежда или техника, но и как знак индивидуальности в довольно однообразной среде.
</a:t>
            </a:r>
            <a:endParaRPr lang="en-US" sz="1073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1970-х: музыка, двор и первый вкус свободы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Идеология, цензура и общественный контроль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6462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школе, газетах и на телевидении постоянно подчеркивались успехи социализма, роль КПСС и дружба народов. Государство стремилось показать обществу только удобную и правильную версию событий.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6462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картина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329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 спорить с властью было трудно: неудобные мнения не печатали, а авторов могли лишить работы или вызвать на беседы. Поэтому многие предпочитали говорить осторожно.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7329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критика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196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Кино, книги и телепередачи проходили проверку, чтобы не противоречить официальной линии. Это сужало круг тем, которые можно было обсуждать публично, и делало культуру более однообразной.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48196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культуры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063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заметнее становились очереди, дефицит и бытовые трудности, тем сильнее люди ощущали несоответствие между лозунгами и реальностью. Это подтачивало доверие к официальным обещаниям.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69063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с жизнью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1944801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многие преимущества советской системы сочетались с повседневными трудностями и ограничениями.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социальные гарантии не устраняли бытовые и управленческие трудности. Именно это сочетание и создавало ощущение двойственности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урока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достижения и реальные проблемы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 началу 1980-х накопились проблемы
</a:t>
            </a:r>
            <a:endParaRPr lang="en-US" sz="2471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причин по материалам урока о повседневной жизни и управлении в СССР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трудности особенно раздражали людей, потому что затрагивали почти каждую семью. Когда купить нужное или решить жилищный вопрос было сложно, терпение быстро заканчивалось.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 стояли повседневные проблемы. Именно они сильнее всего влияли на настроение общества и доверие к власти.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урока; точные социологические данные не приводятся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общественного недовольства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показывает масштаб страны: управление, языковая политика и распределение ресурсов затрагивали очень разные регионы и народы.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союзных республик входило в состав СССР, и их различия тоже влияли на общественную жизнь.
</a:t>
            </a:r>
            <a:endParaRPr lang="en-US" sz="1131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справка: состав СССР на середину 1960-х — начало 1980-х гг.
</a:t>
            </a:r>
            <a:endParaRPr lang="en-US" sz="693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периода для советского общества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166111" y="219113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1980-х годов многие люди получили образование, а число специалистов выросло. Это сделало страну более подготовленной к работе в промышленности, науке и сфере услуг.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1166111" y="191624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образованное общество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76736" y="219113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населения всё чаще жило по городским правилам: пользовалось транспортом, ходило в школы, поликлиники и дома культуры, привыкало к квартирному, а не деревенскому укладу.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076736" y="191624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образ жизни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1166111" y="348228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Бесплатное обучение, медицина и гарантированная занятость помогали людям чувствовать стабильность. Но вместе с этим росло недовольство тем, что многие товары и услуги было трудно получить.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1166111" y="320739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гарантии и пределы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076736" y="348228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расходились обещания и реальность, тем заметнее становились формализм, дефицит и усталость общества. Это означало, что прежняя модель развития уже не справлялась с новыми задачами.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5076736" y="320739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противоречий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и скрытые противоречия эпохи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середины 1960-х — начала 1980-х показала, что социальные гарантии, образование и наука не заменяют эффективного управления, качественных товаров и доверия людей.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2026-06-01T06:02:09Z</dcterms:created>
  <dcterms:modified xsi:type="dcterms:W3CDTF">2026-06-01T06:02:09Z</dcterms:modified>
</cp:coreProperties>
</file>