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географическое положение, открытие и природа
</a:t>
            </a:r>
            <a:endParaRPr lang="en-US" sz="188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южный материк Земли: лед, открытия и тайны природы.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 на краю Земли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сразу выделяется среди других материков: она лежит вокруг Южного полюса, почти целиком скрыта льдом и не имеет постоянного населения. Здесь особенно заметны суровый климат, удалённость от обжитых районов и важность научных исследований.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Антарктиды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полушарие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полностью расположена в Южном полушарии и почти вся находится южнее Южного полярного круга. Такое положение определяет очень холодные условия и долгую полярную ночь зимой.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океаном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омывается водами Южного океана и отделён от других крупных материков огромными морскими пространствами. Это делает его одним из самых изолированных уголков планеты.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материки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Антарктиде ближе всего Южная Америка, Африка, Австралия и Новая Зеландия. Особенно заметен Антарктический полуостров, который тянется в сторону Южной Америки.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пересекается всеми меридианами, поэтому её нельзя разделить на привычные части света. Изоляция и полярное положение объясняют бедность наземной жизни и суровые природные условия.
</a:t>
            </a:r>
            <a:endParaRPr lang="en-US" sz="9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помогают быстро представить масштабы и особенности материка.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Антарктиды в цифрах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сочетает огромные размеры, большую высоту и экстремальный холод, поэтому считается самым холодным и самым высоким материком Земли.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сведения об Антарктиде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на карте мира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полюс в 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Антарктида выглядит как огромный материк, собранный вокруг Южного полюса. Такая точка отсчёта помогает понять, почему все направления здесь ведут к краю материка и почему ориентироваться можно только по меридианам.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окружённые морем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заметны моря Уэдделла и Росса, а также широкая полоса Южного океана. Вода почти со всех сторон отделяет материк от других земель, поэтому путь сюда всегда был долгим и трудным.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насколько далеко Антарктида находится от густонаселённых районов. Именно из-за этого её природа долго оставалась почти неизвестной, а изучение материка стало возможным только с развитием мореплавания и науки.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открывали Антарктиду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основана на истории географических открытий и 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экспедиция 1819–1821 годов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Кронштадта вышли шлюпы «Восток» и «Мирный». Экспедицией руководили Фаддей Беллинсгаузен и Михаил Лазарев.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плавания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шли через южные воды, встречая льды, туманы и штормы. Моряки наблюдали неизвестные острова и уточняли карту региона.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 января 1820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экспедиции подошли к ледовому берегу Антарктиды. Это событие считают фактическим открытием материка.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завершилось, а собранные материалы доказали существование южного материка и значительно расширили географические знания.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Антарктиды в XX веке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полюса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1911 году Руаль Амундсен первым достиг Южного полюса. Это стало важной вехой в изучении Антарктиды и показало, насколько трудным был путь к её внутренним районам.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толчок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геофизический год 1957–1958 годов объединил усилия учёных разных стран. Тогда исследования Антарктиды получили новое развитие и стали проводиться намного системнее.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появились постоянные станции, где работают метеорологи, географы и другие специалисты. Они наблюдают за климатом, льдом, атмосферой и природными процессами.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материка позволило лучше понять полярные условия и связи Антарктиды с природой всей Земли. Особенно важными стали долгие наблюдения и сравнение результатов разных стран.
</a:t>
            </a:r>
            <a:endParaRPr lang="en-US" sz="9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условия немного мягче, чем в центре материка, но холод и ветер остаются постоянными спутниками Антарктиды.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Антарктиды: самые важные показатели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крайний холод и сухость климата: внутренние районы почти пустынны, а самые суровые условия сосредоточены вдали от океана.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 климате Антарктиды; станция Восток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и рельеф материка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материк под льдом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98% поверхности Антарктиды покрыто льдом. Этот мощный слой скрывает почти весь материк и делает его внешний вид совсем не похожим на привычную сушу.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находятся горы, равнины, котловины и глубокие впадины. Из-за этого Антарктиду изучают не только по поверхности, но и с помощью специальных измерений.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 архив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хранит сведения о прошлом Земли. По слоям льда учёные узнают о древнем климате, составе воздуха и изменениях природных условий.
</a:t>
            </a:r>
            <a:endParaRPr lang="en-US" sz="125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Антарктида выше, древнее и более устойчива. Западная часть более гористая и подвижная, поэтому учёные внимательно следят за изменениями ледяного покрова.
</a:t>
            </a:r>
            <a:endParaRPr lang="en-US" sz="11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самые известные природные объекты материка и помогает увидеть, что под ледяной оболочкой Антарктида имеет сложный и разнообразный рельеф.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объекты Антарктиды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под мощным льдом материк не однообразен: здесь есть горы, впадины, шельфовые ледники и подлёдные озёра.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географическим материалам об Антарктиде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Антарктиды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бедная флора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почти нет деревьев и кустарников, потому что большую часть поверхности сковывают холод, сильный ветер и многомесячная зима. Растениям удаётся выживать лишь в самых защищённых местах.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растительного мира составляют мхи, лишайники и водоросли. Они способны расти на камнях, во влажных впадинах и там, где летом появляется хотя бы немного талой воды.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Антарктиде известно всего два вида цветковых растений, и встречаются они в основном на Антарктическом полуострове. Им хватает короткого лета, света и сравнительно более мягких условий побережья.
</a:t>
            </a:r>
            <a:endParaRPr lang="en-US" sz="742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миниатюре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образует небольшие островки на участках без снега. Такие сообщества очень уязвимы: любое похолодание, засуха или вытаптывание человеком быстро нарушают их хрупкое равновесие.
</a:t>
            </a:r>
            <a:endParaRPr lang="en-US" sz="7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Антарктиды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 — самые узнаваемые обитатели Антарктиды. Императорский пингвин является крупнейшим видом, а многие колонии расположены на побережье, где легче добывать пищу и выращивать птенцов.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проводят большую часть жизни в море или на льду. Тюлень Уэдделла хорошо приспособлен к холоду и может долго оставаться в воде подо льдом, используя трещины для дыхания.
</a:t>
            </a:r>
            <a:endParaRPr lang="en-US" sz="86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Буревестники и альбатросы обитают в воздухе и над океаном. Они пролетают огромные расстояния, следуя за ветрами и местами, где море богато рыбой, кальмарами и другими кормовыми организмами.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 и цепи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 — главная кормовая база для многих животных региона. Без него не существовали бы в таком количестве пингвины, тюлени и многие морские птицы, поэтому он особенно важен для всей экосистемы.
</a:t>
            </a:r>
            <a:endParaRPr lang="en-US" sz="8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звенья этой цепи зависят от океана, где летом усиливается развитие планктона и возрастает кормовая база для животных разных уровней.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связан с пищевой цепью Антарктиды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 занимает ключевое место: без него цепь питания заметно сокращается, а жизнь многих антарктических животных становится невозможной.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пищевых связей по материалам школьного курса географии; значения на диаграмме условные, для наглядности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антарктическая экосистема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общим закономерностям сезонной жизни в Антарктиде и показывает зависимость экосистемы от света и температуры.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Антарктиде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городов нет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Антарктиде не живут постоянно большие группы людей. Здесь работают лишь научные станции, где исследователи находятся на время экспедиции и обеспечивают себе жизнь в очень суровых условиях.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изучают климат, лёд, атмосферу, движение айсбергов и особенности живых организмов. Эти наблюдения помогают лучше понимать, как устроена природа Земли и как она меняется со временем.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станциях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похожи на маленькие островки цивилизации среди льда. Там есть жильё, лаборатории и техника, а всё снабжение доставляют заранее, потому что вокруг нет обычной городской инфраструктуры.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не принадлежит одной стране и используется только в мирных целях. Такой порядок закреплён международным договором 1959 года, который поддерживает сотрудничество учёных разных государств.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научные направления особенно важны и почему результаты антарктических исследований нужны не только географам, но и климатологам, биологам и океанологам.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исследования Антарктиды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служит естественной лабораторией, где можно изучать климат Земли, историю льда и условия выживания живых организмов.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природоведения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Антарктиды нуждается в защите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Тают границы льда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особенно заметно на окраинах материка, где ледники становятся менее устойчивыми. Когда лёд отступает, меняются берега, а животные теряют привычные места отдыха, размножения и кормления.
</a:t>
            </a:r>
            <a:endParaRPr lang="en-US" sz="86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не терпит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далёкая Антарктида не защищена от загрязнения: морские отходы, топливо и шум судов нарушают жизнь прибрежных экосистем. Для пингвинов и тюленей чистая вода так же важна, как и лёд.
</a:t>
            </a:r>
            <a:endParaRPr lang="en-US" sz="83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Туристам нужен осторожный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Антарктиде растёт, и вместе с ним увеличивается нагрузка на уязвимые места побережья. Большие группы людей могут потревожить колонии птиц и животных, если не соблюдать строгие правила поведения.
</a:t>
            </a:r>
            <a:endParaRPr lang="en-US" sz="79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материк влияет на процессы, которые происходят далеко за его пределами: в океане, атмосфере и даже в жизни людей, живущих в других полушариях.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важна для всей Земли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важна не только как самый холодный материк, но и как ключевой регулятор природных процессов всей планеты.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географии; значения на диаграмме условные, для наглядности
</a:t>
            </a:r>
            <a:endParaRPr lang="en-US" sz="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материк открытий, науки и 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поражает своим положением, суровым климатом и скрытым под льдом миром. Это материк, где история открытий сочетается с современной наукой, а природа требует внимательного и бережного отношения.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2026-06-02T15:24:18Z</dcterms:created>
  <dcterms:modified xsi:type="dcterms:W3CDTF">2026-06-02T15:24:18Z</dcterms:modified>
</cp:coreProperties>
</file>