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энергетический обмен в клетке, акцент на бескислородный этап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этапы энергетического обмена и особенности бескислородного процесса.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знаний о энергетическом обмене в клетке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XIX века исследования Пастера по брожению дали импульс изучению обмена веществ. В XX веке Эмбден, Мейергоф и Парнас детально описали гликолиз, раскрывая его роль в жизнедеятельности организмов.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энергетического обмена и их функции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сложных веществ на мономеры в процессе пищеварения, не сопровождается накоплением АТФ.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Бескислородный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Протекает в цитоплазме, включает гликолиз и брожение с образованием ограниченного количества АТФ без кислорода.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 митохондриях, обеспечивает максимальный выход энергии за счёт аэробного окисления субстратов.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этапов энергетического обмена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гидролиза питательных веществ в ЖКТ и клетках, этап не приводит к образованию АТФ, обеспечивая субстраты для последующих стадий.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Бескислородный и кислородный этапы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Бескислородный этап за счет гликолиза и брожения генерирует ограниченное количество АТФ, тогда как кислородный этап полный распад субстратов с максимальной энергетической отдачей.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роль бескислородного этапа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Бескислородный этап обеспечивает выработку АТФ в отсутствие кислорода, что жизненно важно при гипоксии или у анаэробных организмов.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 состав гликолиза и различных видов брожения, позволяя клеткам поддерживать энергодефицит при активной деятельности.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Кратковременное увеличение мощности энергетического обмена возможно благодаря этому этапу, играющему роль в адаптации к переменным условиям.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и универсальность гликолиза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в цитоплазме прокариот и эукариот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гликолиза происходит в цитоплазме клеток всех организмов, демонстрируя его эволюционную универсальность и фундаментальную роль в энергетическом обмене.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цитоплазмы для гликолиза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сложную среду, где осуществляются ферментативные реакции гликолиза, поддерживая высокую эффективность процесса независимо от типа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гликолиза: последовательность реакций и энергетический баланс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состоит из десяти стадий, завершаясь образованием 2 молекул АТФ и НАДH на молекулу глюкозы.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этапы гексокиназы, фосфофруктокиназы и пируваткиназы определяют скорость всего пути.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биохимии, 2020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энергетического выхода этапов обмена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выход разных стадий обмена демонстрирует эффективность и скорость выработки АТФ при аэробных и анаэробных условиях.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характеризуется быстрой, но сравнительно низкой энергетической отдачей.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Зубарев, 2019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субстраты и продукты гликолиза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является исходным субстратом, поступающим в клетку и фосфорилируемым для дальнейшего расщепления.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продукты включают фруктозо-1,6-бисфосфат и триозофосфаты, ключевые для перехода к финальным стадиям.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процесса образуются 2 пирувата, 2 молекулы АТФ и 2 НАДH, важные для дальнейших метаболических путей.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Гексокиназа — стартовый фермент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фосфорилирование глюкозы, что важно для фиксирования субстрата внутри клетки и запуска всего цикла гликолиза.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Фосфофруктокиназа — ключевой регулятор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Регулируется по уровню АТФ и цитрата, меняет скорость гликолиза в ответ на энергетические потребности клетки.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Пируваткиназа — завершающая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образование пирувата, подвержена аллостерическому воздействию, что обеспечивает адаптацию метаболизма к условиям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гликолиза и их регуляция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универсальность и эволюционное значение для жизни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присутствует во всех клетках живых организмов — от бактерий и архей до растений, животных и грибов, что подтверждает его фундаментальную роль в обеспечении энергии.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метаболический путь зародился миллиарды лет назад и является одним из древнейших, функций которого не зависит от наличия кислорода, что обеспечивало выживание при изменчивых условиях среды.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служит базовой энергетической платформой, позволяя клеткам быстро получать АТФ в условиях ограниченного кислорода или при его полном отсутствии, что особенно важно для примитивных форм жизни.
</a:t>
            </a:r>
            <a:endParaRPr lang="en-US" sz="856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универсальность и эффективность поддерживают жизнедеятельность клеток в экстремальных и переменчивых условиях, что свидетельствует о значимости для эволюции всех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бескислородных путей: молочнокислое, алкогольное и другие виды брожения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молочнокислом брожении питательная глюкоза превращается в лактат — конечный продукт, характерный для скелетных мышц и молочнокислых бактерий. Этот путь обеспечивает небольшой, но быстрый энергетический выход.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Алкогольное брожение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Алкогольное брожение происходит преимущественно у дрожжей, при котором из глюкозы образуются этанол и углекислый газ. Этот процесс широко используется в пищевой промышленности и сопровождается выделением энергии в виде АТФ.
</a:t>
            </a:r>
            <a:endParaRPr lang="en-US" sz="8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разнообразных путей брожения: продукты, субстраты, энергетический эффект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основные характеристики молочнокислого, алкогольного и маслянокислого брожения, выделяя общие черты и особенности каждого типа.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типы брожения имеют одинаковый низкий энергетический выход — 2 молекулы АТФ на молекулу глюкозы, что указывает на их энергоэффективность в условиях отсутствия кислорода.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Пасечник, 2022, курс биохимии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7784" y="1768975"/>
            <a:ext cx="148331" cy="263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бескислородного этапа обмена: организмы и условия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Адаптивное выживание при гипоксии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Бескислородный этап обеспечивает выработку энергии в мышцах во время кислородного дефицита, позволяя клеткам поддерживать функции при кратковременной гипоксии и усиленной нагрузке.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микроорганизмов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микроорганизмы используют бескислородные пути для получения энергии, что поддерживает их существование в кислородонедостаточных средах и экологическую нишу.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пищевой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бескислородных процессов лежит в основе технологий производства кефира, йогуртов, хлеба и вина, что продвигает развитие биотехнологий и улучшение пищевых продуктов.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гликолиз в тканях скелетных мышц при высокой нагрузке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интенсивной физической активности, например спринта, мышцы быстро переходят на гликолиз для быстрой генерации АТФ из-за ограниченной доставки кислорода.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Получаемый при этом молочная кислота накапливается в мышцах, вызывая временное снижение рН, что называется мышечной закисленностью и провоцирует чувство усталости.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короткий всплеск энергии, позволяя поддерживать высокую мышечную активность при дефиците аэробных условий.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Анаэробные процессы у микроорганизмов: примеры в природе и биотехнологиях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 у дрожжей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используют алкогольное брожение для получения энергии в бескислородных условиях. Этот процесс служит основой для производства хлеба, пива и вина, при котором образуется этанол и углекислый газ.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 в молочнокислых бактериях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преобразуют лактозу в молочную кислоту без кислорода, что используется при изготовлении кефира, йогуртов и сыров, обеспечивая их характерный вкус и текстуру.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анаэробных процессов в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применяют анаэробные метаболические пути микробов для получения биоэтанола и биогазов, способствуя развитию экологичных источников энергии и сырья.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высвобождаемая при гликолизе, составляет лишь небольшую часть от общей энергетической ценности глюкозы. Пируват, как промежуточный продукт, при отсутствии кислорода направляется на брожение, ограничивая общий энергетический выход.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учебник, Зубарев, 2019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АТФ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генерируется в результате гликолиза из одной молекулы глюкозы, что значительно меньше общего потенциала энергии.
</a:t>
            </a:r>
            <a:endParaRPr lang="en-US" sz="1992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превращения глюкозы в бескислородном процессе: ветвление потоков вещества
</a:t>
            </a:r>
            <a:endParaRPr lang="en-US" sz="1552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метаболический путь с вариантом анаэробных и аэробных реакций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в патологии и современной медицинской диагностике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Варбурга характеризует повышенную гликолитическую активность опухолевых клеток, что способствует быстрому росту и выживанию в гипоксических условиях опухоли.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ферментов гликолиза, например дефицит пируваткиназы, приводят к наследственным заболеваниям, таким как анемия, вследствие снижения гранул производимых энергозависимых клеток.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широко применяется как биомаркер гипоксии в медицинской диагностике, помогая оценить состояние тканей и эффективность терапии при различных заболеваниях.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бескислородного этапа в жизни и науке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Бескислородный этап энергетического обмена играет ключевую роль в поддержании жизни, адаптации и эволюции организмов, а также имеет важное практическое значение в биотехнологии, медицине и пищевых технологиях.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2026-05-10T01:12:56Z</dcterms:created>
  <dcterms:modified xsi:type="dcterms:W3CDTF">2026-05-10T01:12:56Z</dcterms:modified>
</cp:coreProperties>
</file>