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Расовый и этнический состав населения мира и историко-культурное районирование
</a:t>
            </a:r>
            <a:pPr algn="l" indent="0" marL="0">
              <a:lnSpc>
                <a:spcPct val="90000"/>
              </a:lnSpc>
              <a:buNone/>
            </a:pPr>
            <a:r>
              <a:rPr lang="en-US" sz="14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людей разнообразен: понять его помогает география населения.
</a:t>
            </a:r>
            <a:endParaRPr lang="en-US" sz="318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Этническая карта мира хранит следы древних расселений, миграций, колонизации и природных рубежей. Она объясняет, почему одни страны почти однородны, а другие объединяют десятки народов и культур.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темы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регион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регион — это территория с общими историческими, религиозными и хозяйственными чертами. Такие районы помогают увидеть, как природа, история и обмены между народами формируют устойчивые различия между частями мира.
</a:t>
            </a:r>
            <a:endParaRPr lang="en-US" sz="902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Нация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Нация включает этническое самосознание и гражданско-политическую общность людей, связанных одной страной. Поэтому в одном государстве могут сосуществовать несколько наций и множество этнических групп.
</a:t>
            </a:r>
            <a:endParaRPr lang="en-US" sz="966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 объединяют язык, историческая память, традиции, религия и чувство принадлежности к общему народу. Это не только происхождение, но и общность культуры, образа жизни и самосознания.
</a:t>
            </a:r>
            <a:endParaRPr lang="en-US" sz="10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Раса обозначает крупную группу людей с общими наследственными внешними признаками. В современной науке такое деление считается условным и не связано с идеей превосходства одних групп над другими.
</a:t>
            </a:r>
            <a:endParaRPr lang="en-US" sz="10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этносы мира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крупнейшие этносы и их основные районы расселения.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этносы сосредоточены прежде всего в Азии, что связано с высокой численностью населения и длительной историей цивилизаций.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демографическим и этнографическим оценкам; точные значения зависят от методики подсчёта.
</a:t>
            </a:r>
            <a:endParaRPr lang="en-US" sz="79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языковые семьи мира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языков отражает не только численность народов, но и масштабы исторической экспансии, колонизации и современных миграций.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Индоевропейская семья наиболее широко распространена, а крупнейшие языковые массивы тяготеют к Евразии и связанным с ней регионам.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крупнейшим языковым семьям мира; значения ориентировочные, так как доли зависят от методики классификации.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6575" y="814960"/>
            <a:ext cx="3499500" cy="348583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6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Европеоидный, монголоидный, негроидный и австралоидный типы в учебной географии показывают исторически сложившиеся зоны распространения. Сегодня эти схемы используют осторожно, как описание длительных процессов расселения, а не жёстких границ.
</a:t>
            </a:r>
            <a:endParaRPr lang="en-US" sz="1017" dirty="0"/>
          </a:p>
        </p:txBody>
      </p:sp>
      <p:sp>
        <p:nvSpPr>
          <p:cNvPr id="12" name="Text 2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группами формировались под влиянием климата, солнечной радиации, влажности, пищевых ресурсов и длительной изоляции. Природные условия не определяют культуру напрямую, но влияли на историю адаптации населения.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3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сложная картина наблюдается в пограничных районах Евразии, Африки и Америки. Здесь веками происходили миграции, торговые контакты и браки между группами, поэтому расовые признаки часто сочетаются.
</a:t>
            </a:r>
            <a:endParaRPr lang="en-US" sz="1154" dirty="0"/>
          </a:p>
        </p:txBody>
      </p:sp>
      <p:sp>
        <p:nvSpPr>
          <p:cNvPr id="14" name="Text 4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53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антропология подчёркивает, что разнообразие людей непрерывно и не сводится к нескольким «чистым» типам. В реальности большинство популяций имеют смешанное происхождение и сложную историческую биографию.
</a:t>
            </a:r>
            <a:endParaRPr lang="en-US" sz="1154" dirty="0"/>
          </a:p>
        </p:txBody>
      </p:sp>
      <p:sp>
        <p:nvSpPr>
          <p:cNvPr id="15" name="Text 5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Антропологические типы и их география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факторы этнического разнообразия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переселения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переселение народов изменило этническую карту Европы и части Азии, ускорив перемещение германских, славянских и других групп. Эти процессы создавали новые соседства, союзы и конфликты.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59085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колонизация привела к перемещению людей между континентами, разрушению местных обществ и формированию новых населённых зон. Особенно сильно это проявилось в Америке и на побережьях Африки и Азии.
</a:t>
            </a:r>
            <a:endParaRPr lang="en-US" sz="1297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 и завоевания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6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и монгольские завоевания расширяли языковое и культурное влияние крупных цивилизаций. Вместе с властью распространялись религия, торговые связи и административные практики, меняя состав населения огромных территорий.
</a:t>
            </a:r>
            <a:endParaRPr lang="en-US" sz="1225" dirty="0"/>
          </a:p>
        </p:txBody>
      </p:sp>
      <p:sp>
        <p:nvSpPr>
          <p:cNvPr id="14" name="Text 5"/>
          <p:cNvSpPr txBox="1"/>
          <p:nvPr/>
        </p:nvSpPr>
        <p:spPr>
          <a:xfrm>
            <a:off x="5361725" y="358452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контактов возникали ассимиляция, двуязычие, креольские культуры и новые этнические общности. Такие процессы особенно заметны там, где долго сосуществуют разные народы, религии и хозяйственные традиции.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361725" y="208830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XIX–XX веков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Индустриализация, войны и экономические кризисы вызвали массовые миграции внутри стран и между континентами. Люди переселялись в поисках работы и безопасности, усиливая многоэтничность городов и целых регионов.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этнической территории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природные, исторические и социальные факторы постепенно создают устойчивый этнический ландшафт.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550" y="1494009"/>
            <a:ext cx="267600" cy="276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575" y="1498325"/>
            <a:ext cx="267600" cy="26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444" y="1484375"/>
            <a:ext cx="258563" cy="295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4700" y="1525085"/>
            <a:ext cx="267600" cy="214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375" y="1525085"/>
            <a:ext cx="267600" cy="2140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как многоэтничный регион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многонациональные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наиболее многонациональных стран обычно относят Великобританию, Францию, Германию, Бельгию, Испанию и Россию. В них многообразие особенно заметно в городах, приграничных районах и крупных агломерациях.
</a:t>
            </a:r>
            <a:endParaRPr lang="en-US" sz="1257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глубина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история государств, изменение границ и многочисленные союзы народов создали сложную карту расселения. Поэтому в Европе этническое разнообразие сочетается с сильными региональными традициями.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Миграционная открытость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мобильность населения усиливает разнообразие крупных городов и регионов. Потоки трудовой миграции, учёбы и семейного переселения делают этнический состав Европы особенно динамичным.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Меньшинства и диаспоры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титульных народов, в Европе широко представлены национальные меньшинства и диаспоры. Они сохраняют язык и культурные традиции, одновременно участвуя в жизни современных многонациональных государств.
</a:t>
            </a:r>
            <a:endParaRPr lang="en-US" sz="1262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живут германские, романские, славянские, финно-угорские и балтийские народы. Такое соседство сформировалось исторически и поддерживается длительной государственностью, плотным расселением и постоянными контактами между странами.
</a:t>
            </a:r>
            <a:endParaRPr lang="en-US" sz="12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7925" y="2974562"/>
            <a:ext cx="2661600" cy="17414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крупнейшая этнокультурная мозаика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народы
</a:t>
            </a:r>
            <a:pPr algn="l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объединяет ханьцев, индийские народы, арабов, персов, тюрков, японцев, корейцев и множество малых этносов. Такое сочетание делает материк крупнейшим по числу проживающих здесь народов.
</a:t>
            </a:r>
            <a:endParaRPr lang="en-US" sz="1264" dirty="0"/>
          </a:p>
        </p:txBody>
      </p:sp>
      <p:sp>
        <p:nvSpPr>
          <p:cNvPr id="13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Азии сосредоточены ислам, индуизм, буддизм, христианство, конфуцианство и даосизм. Религии часто пересекают государственные границы и влияют на быт, праздники, нормы общения и культурный ландшафт.
</a:t>
            </a:r>
            <a:endParaRPr lang="en-US" sz="1220" dirty="0"/>
          </a:p>
        </p:txBody>
      </p:sp>
      <p:sp>
        <p:nvSpPr>
          <p:cNvPr id="14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Азии выделяются Восточная, Южная, Юго-Западная, Центральная и Юго-Восточная части. Каждая из них имеет собственные сочетания народов, религий, типов расселения и хозяйственных традиций.
</a:t>
            </a:r>
            <a:endParaRPr lang="en-US" sz="1272" dirty="0"/>
          </a:p>
        </p:txBody>
      </p:sp>
      <p:sp>
        <p:nvSpPr>
          <p:cNvPr id="15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Этнокультурная карта Азии особенно многослойна: в одном пространстве соседствуют древние цивилизации, миграционные потоки и современные мегаполисы. Поэтому именно Азия лучше всего показывает связь истории, населения и культуры.
</a:t>
            </a:r>
            <a:endParaRPr lang="en-US" sz="1220" dirty="0"/>
          </a:p>
        </p:txBody>
      </p:sp>
      <p:sp>
        <p:nvSpPr>
          <p:cNvPr id="16" name="Text 6"/>
          <p:cNvSpPr txBox="1"/>
          <p:nvPr/>
        </p:nvSpPr>
        <p:spPr>
          <a:xfrm>
            <a:off x="6174926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расстояния, горные системы, пустыни и островные дуги создают резкие различия между регионами. Изолированные территории сохраняют самобытность, а узлы торговли, наоборот, усиливают смешение населения.
</a:t>
            </a:r>
            <a:endParaRPr lang="en-US" sz="12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2257" y="1736425"/>
            <a:ext cx="3144585" cy="2464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Историко-культурные районы Азии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регионы Азии различаются составом населения, религиями и хозяйственными укладами, что отражает длительную историческую специализацию территорий.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плотность историко-культурных различий наблюдается там, где велики численность населения, религиозная сложность и разнообразие хозяйственных укладов.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география; обобщение по историко-культурному районированию Азии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континент этнического многообразия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африканской карте особенно заметны широкие зоны расселения бантуязычных, нило-сахарских, кушитских, арабских и амазигских народов. Эти массивы формировались столетиями, поэтому языковая и этническая картина континента выглядит не как мозаика из отдельных пятен, а как сложное переплетение крупных исторических зон.
</a:t>
            </a:r>
            <a:endParaRPr lang="en-US" sz="751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языковые пояса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современные границы в Африке были проведены в колониальный период без учета расселения этносов. Из-за этого один народ может жить в нескольких государствах, а в пределах одной страны соседствуют десятки общин с разными языками, обычаями и исторической памятью.
</a:t>
            </a:r>
            <a:endParaRPr lang="en-US" sz="785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Границы, не совпавшие с народами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Этническая сложность Африки усиливалась торговыми путями, миграциями, религиозными влияниями и смешанными браками. В результате в разных районах сформировались устойчивые культурные зоны, где местные традиции сочетаются с общеконтинентальными связями и сохраняются несмотря на политические изменения.
</a:t>
            </a:r>
            <a:endParaRPr lang="en-US" sz="743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пересечений и контактов
</a:t>
            </a:r>
            <a:endParaRPr lang="en-US" sz="13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875" y="2994666"/>
            <a:ext cx="2664000" cy="16103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и формирование смешанных обществ
</a:t>
            </a:r>
            <a:endParaRPr lang="en-US" sz="19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658172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заселение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привела к массовому переселению европейцев, которые заняли ключевые территории и внесли в Новый Свет языки, религии и модели хозяйства, ставшие основой новых обществ.
</a:t>
            </a:r>
            <a:endParaRPr lang="en-US" sz="1121" dirty="0"/>
          </a:p>
        </p:txBody>
      </p:sp>
      <p:sp>
        <p:nvSpPr>
          <p:cNvPr id="13" name="Text 3"/>
          <p:cNvSpPr txBox="1"/>
          <p:nvPr/>
        </p:nvSpPr>
        <p:spPr>
          <a:xfrm>
            <a:off x="3518479" y="3421325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Метисы, мулаты, самбо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Латинской Америке особенно широко распространены метисы, мулаты и самбо. Эти группы стали результатом длительного контакта европейского, африканского и индейского населения.
</a:t>
            </a:r>
            <a:endParaRPr lang="en-US" sz="1121" dirty="0"/>
          </a:p>
        </p:txBody>
      </p:sp>
      <p:sp>
        <p:nvSpPr>
          <p:cNvPr id="14" name="Text 4"/>
          <p:cNvSpPr txBox="1"/>
          <p:nvPr/>
        </p:nvSpPr>
        <p:spPr>
          <a:xfrm>
            <a:off x="3518438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коренного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Завоевания, болезни и разрушение традиционного уклада резко уменьшили численность коренных народов. Это изменило этнический баланс и ускорило появление смешанных групп населения.
</a:t>
            </a:r>
            <a:endParaRPr lang="en-US" sz="1074" dirty="0"/>
          </a:p>
        </p:txBody>
      </p:sp>
      <p:sp>
        <p:nvSpPr>
          <p:cNvPr id="15" name="Text 5"/>
          <p:cNvSpPr txBox="1"/>
          <p:nvPr/>
        </p:nvSpPr>
        <p:spPr>
          <a:xfrm>
            <a:off x="658222" y="3482265"/>
            <a:ext cx="2188510" cy="94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Насильственный ввоз африканцев сформировал крупные общины потомков рабов, особенно в Латинской Америке и Карибском бассейне, где африканские культурные элементы глубоко встроились в повседневную жизнь.
</a:t>
            </a:r>
            <a:endParaRPr lang="en-US" sz="1058" dirty="0"/>
          </a:p>
        </p:txBody>
      </p:sp>
      <p:sp>
        <p:nvSpPr>
          <p:cNvPr id="16" name="Text 6"/>
          <p:cNvSpPr txBox="1"/>
          <p:nvPr/>
        </p:nvSpPr>
        <p:spPr>
          <a:xfrm>
            <a:off x="6379901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пестрый состав населения сложился в США, Бразилии, Мексике, Перу и странах Карибского бассейна. Здесь соседствуют крупные миграционные сообщества и устойчивые местные традиции.
</a:t>
            </a:r>
            <a:endParaRPr lang="en-US" sz="11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этническая структура современных городов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выступают главными узлами притяжения мигрантов, поэтому именно здесь быстрее всего формируются многоязычные и многоэтничные сообщества.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урбанизация, тем заметнее этнокультурное разнообразие и сильнее роль миграции в обновлении состава населения.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Prospects; обобщение по теме урока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изменения этнического состава населения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типичных демографических и миграционных процессах, влияющих на этническую структуру территорий.
</a:t>
            </a:r>
            <a:endParaRPr lang="en-US" sz="1116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опоры профилактики — защита прав меньшинств и межкультурный диалог.
</a:t>
            </a:r>
            <a:endParaRPr lang="en-US" sz="2146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два принципа работают вместе, снижается риск дискриминации, укрепляется гражданская общность и сохраняется культурное разнообразие.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Историко-культурное районирование мира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выделяют по сочетанию истории, религии, языка, хозяйства и повседневного образа жизни. Именно это делает культурные границы более устойчивыми, чем политические.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59085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особенно заметны контрасты между крупными цивилизационными зонами: Восточной, Южной и Юго-Западной. Их различают религии, типы хозяйства и исторические традиции государственности.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Европа, Латинская Америка и Англо-Америка различаются наследием колонизации, конфессиональным составом, типами расселения и степенью урбанизации, хотя связаны общими глобальными процессами.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361725" y="358452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выделяется островным положением, высокой ролью морских связей и сильной зависимостью культурных различий от расселения по архипелагам, что делает регион особенно неоднородным.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361725" y="208830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Африки характерно сочетание древних местных культур с колониальным наследием и современными национальными границами. Поэтому здесь особенно важны вопросы этнического согласия и языкового разнообразия.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72892"/>
            <a:ext cx="4007700" cy="17998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историко-культурных районов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религия, язык и тип хозяйства образуют устойчивые культурные комплексы, которые помогают различать крупные историко-культурные регионы мира.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Историко-культурные районы различаются не одной чертой, а целым набором признаков: верованиями, языком, типом хозяйства и степенью урбанизации.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география; обобщение по историко-культурным районам мира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 сохранение культурного многообразия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людей и информации усиливают контакты между культурами, но одновременно повышают ценность местных традиций, семейной памяти и региональных языков.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не стирает различия полностью: она ускоряет обмены, а затем вызывает ответное стремление сохранить идентичность.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урока; концептуальная схема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людей, миграции и исторические контакты создали сложную картину расового, этнического и культурного разнообразия. Понимание этой мозаики помогает видеть связи между прошлым, природой и современным обществом.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мира: единство в разнообразии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2026-06-03T01:53:13Z</dcterms:created>
  <dcterms:modified xsi:type="dcterms:W3CDTF">2026-06-03T01:53:13Z</dcterms:modified>
</cp:coreProperties>
</file>