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дыхательные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процессы для обеспечения организма кислородом и удаления углекислого газа.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жизненно важный процесс, изучаемый с начала XX века. Он обеспечивает обмен газами, поддерживая гомеостаз и нормальную работу организма у всех живых существ.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движения: основа жизни и биологический смысл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дыхательных движений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(инспирация) — активный процесс увеличения объёма грудной клетки и поступления воздуха в лёгкие, насыщая кровь кислородом.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(экспирация) — пассивное сжатие грудной клетки и удаление углекислого газа из организма, завершая дыхательный цикл.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защищает лёгкие от повреждений, обеспечивая прочность и подвижность для дыхательных движений.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главная дыхательная мышца, отделяющая грудную полость от брюшной и отвечающая за изменение объёма лёгких.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диафрагмы происходит увеличение объёма грудной полости, что способствует вдыханию воздуха в лёгкие.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грудной клетки и диафрагмы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начинается с сокращения диафрагмы и наружных межрёберных мышц, что увеличивает объём грудной клетки. Давление внутри лёгких снижается, и воздух поступает внутрь через дыхательные пути.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вдоха: работа мышц и давление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 при расслаблении дыхательных мышц, когда грудная клетка сужается. Давление в лёгких становится выше атмосферного, что заставляет воздух покидать лёгкие наружу.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Выдох: расслабление и вывод воздуха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вдоха и выдоха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функций лёгких,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объёма лёгких в дыхательном цикле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лёгких варьируется приблизительно на 400-500 мл за один дыхательный цикл, что отражает эффективный газообмен.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динамики объёма помогает представить механизмы вентиляции и важность правильного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межрёберные мышцы поднимают рёбра, расширяя грудную клетку и облегчая вдох благодаря увеличению объёма грудной полости.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межрёберные мышцы опускают рёбра внутри, способствуя активному и глубокому выдоху, особенно при нагрузках.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координация этих мышц обеспечивает быструю адаптацию дыхания к меняющимся потребностям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нарушениях работы межрёберных мышц может снижаться эффективность дыхания и ухудшаться снабжение клеток кислородом.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и их роль в дыхании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дыхательных движений у разных животных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дыхание происходит с помощью жабр, которые открываются и закрываются ритмично, обеспечивая контакт с водой и поглощение кислорода из неё.
</a:t>
            </a:r>
            <a:endParaRPr lang="en-US" sz="727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 у рыб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дышат и через кожу, и лёгкими, сочетая два способа для успешного газообмена в водной и наземной среде.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Кожно-легочное дыхание у земноводных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и высших позвоночных дыхание основано на лёгких и активном движении грудной клетки вместе с диафрагмой для эффективного обмена газами.
</a:t>
            </a:r>
            <a:endParaRPr lang="en-US" sz="71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 у человека и млекопитающих
</a:t>
            </a:r>
            <a:endParaRPr lang="en-US" sz="7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дыхательный центр расположен в продолговатом мозге и отвечает за автоматический контроль частоты и глубины дыхания.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углекислого газа в крови стимулирует дыхательный центр, ускоряя и углубляя дыхание для поддержания баланса.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может также контролироваться сознательно, например, при задержке дыхания или в процессе речевой деятельности.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дыхательных движений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дыхательных движений происходит автоматически благодаря нейроцентру в головном мозге, без участия сознания.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сознательно изменить дыхание: задерживать его, дышать глубже или ускоренно в зависимости от ситуации.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контроль дыхания важен для речевой активности, пения и специальных упражнений, таких как ныряние.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управления дыханием помогает улучшить физическую выносливость и способствует психологическому расслаблению.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и осознанность дыхания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исследования дыхательной функции, 2020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у разных возрастных групп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частоты дыхания сочетается с увеличением объёма лёгких и улучшением обменных процессов по мере роста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естественно уменьшается с возрастом ввиду адаптации дыхательной системы и роста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заметно увеличивает частоту и глубину дыхания, обеспечивая организм кислородом во время нагрузки.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условия, стресс и болезни дыхательных путей вызывают изменчивость дыхательного ритма, отражая состояние организма.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дыхательные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422" y="1497250"/>
            <a:ext cx="391430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носового и ротового дыхания представлены для понимания их физиологической роли.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дыхание лучше защищает дыхательные пути и обеспечивает комфорт, особенно в покое.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носового и ротового дыхания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кислородом тканей критически важно для жизнедеятельности и предотвращения кислородного голодания.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 поддерживает кислотно-щелочной баланс и предотвращает интоксикацию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дыхание способствует нормальному функционированию всех систем, особенно у быстрорастущих подростков.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дыхательных движений в поддержании здоровья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от наружной среды до альвеол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перемещения воздуха для газообмена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вызывает сужение дыхательных путей, вызывая затруднённый вдох и снижая поступление воздуха в лёгкие.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снижает подвижность альвеол, ухудшая обмен газов и провоцируя кислородное голодание тканей.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Кифоз и сколиоз изменяют форму грудной клетки, ограничивая её расширение и уменьшая объём вдоха.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лёгких приводят к недостаточности дыхания и ухудшению общего состояния здоровья.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влияющие на дыхательные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частоты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Частоту дыхания определяют счётом движений грудной клетки за 60 секунд. Это простой, но важный показатель состояния дыхательной системы.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приборов для оценки функции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Спирометрия и пикфлоуметрия измеряют объём лёгких и скорость выдоха. Эти методы помогают выявить нарушение функции дыхания на ранних стадиях.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дыхательных движений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дыхание помогает эффективно насыщать кровь кислородом, поддерживая мышцы во время усилий.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Ритмичное дыхание снижает риск преждевременной усталости и улучшает общую выносливость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дыхания при нагрузках могут стать причиной головокружения и сниженного внимания во время занятий спортом.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дыхания при физических нагрузках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гимнастика укрепляет диафрагму и межрёберные мышцы, улучшая вентиляцию лёгких.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дыхание на занятиях физкультурой развивает способность управлять ритмом и глубиной вдоха и выдоха.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задержку дыхания повышают выносливость и уменьшают чувствительность к гипоксии.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профилактике простудных и респираторных заболеваний у подростков.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тренировки для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дыхание обеспечивает эффективный газообмен и поддерживает здоровье, способствуя физическому росту и умственному развитию юных организмов.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— основа здоровья и развития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2026-05-07T16:10:01Z</dcterms:created>
  <dcterms:modified xsi:type="dcterms:W3CDTF">2026-05-07T16:10:01Z</dcterms:modified>
</cp:coreProperties>
</file>