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image" Target="../media/image-17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Linking words: связующие слова в английском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Связки помогают соединять мысли и делать речь логичной.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linking words в 7 классе?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делают короткие тексты, пересказы и ответы связными: помогают объяснять причины, показывать порядок событий, сравнивать идеи и приводить примеры.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linking words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440425" y="2069775"/>
            <a:ext cx="13836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Связующие элементы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Linking words соединяют слова, части предложения и целые предложения, чтобы мысль звучала цельно и последовательно, а не распадалась на отдельные фразы.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158143" y="2069775"/>
            <a:ext cx="13836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союзы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ним относятся короткие слова вроде and, but и because. Они помогают быстро показать добавление, противопоставление или причину без сложных конструкций.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5860" y="2069775"/>
            <a:ext cx="13836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длинные выражения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союзов, используются выражения however, for example и in addition. Они часто делают речь точнее и подходят для письменных ответов.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593578" y="2069775"/>
            <a:ext cx="13836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Разное положение в 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Связка может стоять внутри предложения или в начале новой фразы, если нужно соединить две мысли и сделать переход понятным.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7311297" y="2069775"/>
            <a:ext cx="13836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задача linking words — показать, как связаны идеи: что добавляется, что противопоставляется, что является причиной и к какому выводу приводит.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997066"/>
            <a:ext cx="4534800" cy="284091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английского языка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linking words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группа выполняет свою логическую роль и помогает выстроить текст без путаницы.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задача требует своей группы связок: выбор зависит от смысла связи между частями текста.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83173" y="412511"/>
            <a:ext cx="1889335" cy="4318479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206" y="2361825"/>
            <a:ext cx="286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3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Linking words для добавления идей
</a:t>
            </a:r>
            <a:endParaRPr lang="en-US" sz="1837" dirty="0"/>
          </a:p>
        </p:txBody>
      </p:sp>
      <p:sp>
        <p:nvSpPr>
          <p:cNvPr id="9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700" dirty="0"/>
          </a:p>
        </p:txBody>
      </p:sp>
      <p:sp>
        <p:nvSpPr>
          <p:cNvPr id="10" name="Text 2"/>
          <p:cNvSpPr txBox="1"/>
          <p:nvPr/>
        </p:nvSpPr>
        <p:spPr>
          <a:xfrm>
            <a:off x="3686061" y="795731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соединяет равные части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связывает идеи, которые одинаково важны. С его помощью можно перечислять факты, действия и признаки, не разделяя их слишком резко.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403775" y="795731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Also добавляет новую мысль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Also вводит дополнительную информацию и часто ставится перед глаголом или в начале предложения, если нужно плавно продолжить рассказ.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686061" y="2763265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Too — «тоже»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Too обычно стоит в конце предложения и показывает, что к уже сказанному добавляется ещё один похожий факт, мнение или действие.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403776" y="2763265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Плавное перечисление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избегать повторов и делают речь естественнее, особенно когда нужно перечислить несколько одинаково важных деталей.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4660" y="323582"/>
            <a:ext cx="8668345" cy="16034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Linking words для противопоставления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7777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But в повседневной речи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But показывает контраст между двумя идеями и часто встречается в устных ответах, потому что звучит просто и естественно для школьного общения.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01994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However в более формальном стиле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However обычно ставится в начале предложения или части предложения и подходит для письменных работ, где нужен более официальный тон.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97777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Although внутри одного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Although означает «хотя» и помогает соединить две мысли в одной фразе, показывая, что одна идея не отменяет другую.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10219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фактов и мнений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связки особенно полезны, когда нужно сравнить события, объяснить несоответствие или показать, что два утверждения не совпадают.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подходящую связку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выбора: от смысла связи до проверки готового предложения.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английского языка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Связующие слова по функциям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каждая функция объединяется с собственной группой слов и не заменяет другие типы связок.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связок нужно для добавления, противопоставления и последовательности: именно они чаще всего помогают строить связный текст.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Связки причины и результата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9190" y="2069741"/>
            <a:ext cx="2390861" cy="1508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Because отвечает на why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Because вводит причину и помогает объяснить, почему что-то произошло. Это одна из самых полезных связок в ответах на вопросы и коротких объяснениях.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97404" y="2069741"/>
            <a:ext cx="2390861" cy="1508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 показывает следствие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 соединяет причину и результат в одном высказывании. Эта связка особенно удобна в устной речи, когда нужно быстро и понятно подвести итог.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465617" y="2069741"/>
            <a:ext cx="2390861" cy="1508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звучит официальнее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чаще встречается в письменной речи и помогает сделать вывод более строгим и аккуратным, особенно в небольших рассуждениях.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4525" y="198425"/>
            <a:ext cx="68013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Связки времени и последовательности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1109775" y="183182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 начало действий или первого шага. Особенно полезно в рассказах и инструкциях, где важно сразу задать порядок.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4512225" y="1832600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After that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Связывает уже выполненный шаг с новым действием. Часто используется в пересказах, чтобы показать переход от одной части истории к другой.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2762150" y="368977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Then / Next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перейти к следующему событию или действию. Эти слова удерживают последовательность и не дают перепутать этапы.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6348850" y="368977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Finally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Обозначает завершение и помогает закончить рассказ, инструкцию или описание процесса ясным итогом.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нужен точный пример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объясняет правило, а ученик сразу просит пример. Тогда мысль становится понятнее: for example помогает не говорить слишком общо и показывает конкретную ситуацию. После такого пояснения правило легко запомнить, потому что рядом появляется знакомый образ из жизни или урока.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с выделенной деталью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карточке записаны школьные предметы, виды спорта и любимые занятия. Слово such as вводит перечень, а один пункт можно выделить цветом, чтобы глаз сразу заметил нужную деталь. Так текст выглядит нагляднее и показывает, что пример подтверждает общую мысль.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 же мысль, но проще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 может сказать длинно, а потом уточнить: in other words, то есть другими словами. Это полезно, когда нужно объяснить сложную фразу проще и точнее. Такая связка помогает не потерять смысл и делает ответ более ясным для слушателя.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истории с примерами и уточнениями
</a:t>
            </a:r>
            <a:endParaRPr lang="en-US" sz="1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00" y="1583304"/>
            <a:ext cx="4813500" cy="23430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2900" y="158175"/>
            <a:ext cx="83307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со связующими словами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95062" y="4471245"/>
            <a:ext cx="41520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практика письма.
</a:t>
            </a:r>
            <a:endParaRPr lang="en-US" sz="887" dirty="0"/>
          </a:p>
        </p:txBody>
      </p:sp>
      <p:sp>
        <p:nvSpPr>
          <p:cNvPr id="7" name="Text 3"/>
          <p:cNvSpPr txBox="1"/>
          <p:nvPr/>
        </p:nvSpPr>
        <p:spPr>
          <a:xfrm>
            <a:off x="5542750" y="969375"/>
            <a:ext cx="3409800" cy="28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частые ошибки, которые встречаются в школьных текстах, и краткий способ их избежать.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проблемы связаны не с незнанием слов, а с повтором, логикой и пунктуацией. Помогает проверка смысла и стиля всего предложения.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235" y="1890721"/>
            <a:ext cx="169763" cy="452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1734" y="1890721"/>
            <a:ext cx="396113" cy="452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190" y="3506840"/>
            <a:ext cx="396113" cy="452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49453" y="3506840"/>
            <a:ext cx="282938" cy="452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888" y="791400"/>
            <a:ext cx="8416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 пунктуации
</a:t>
            </a:r>
            <a:endParaRPr lang="en-US" sz="2020" dirty="0"/>
          </a:p>
        </p:txBody>
      </p:sp>
      <p:sp>
        <p:nvSpPr>
          <p:cNvPr id="8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5750" y="2426050"/>
            <a:ext cx="38730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but в сложном предложении часто ставят запятую, потому что он показывает резкий переход к другой мысли и помогает читателю сразу увидеть противопоставление.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7070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but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979450" y="2421725"/>
            <a:ext cx="3841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However обычно отделяется запятой, особенно в начале предложения. Так его роль как связующего слова становится заметнее, а текст звучит более организованно и понятно.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46315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however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544625" y="408107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then, after that и finally в начале фразы обычно выделяются запятой. Это помогает показать порядок действий и не смешивать одно событие с другим.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1070700" y="3525450"/>
            <a:ext cx="3326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Вводные связки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4968275" y="407392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конструкции с because запятая зависит от порядка частей. Если причина стоит после главной мысли, запятая чаще не нужна; если наоборот, она обычно появляется.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5463150" y="3525450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с because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английского языка; условная оценка уместности связок по жанрам.
</a:t>
            </a:r>
            <a:endParaRPr lang="en-US" sz="88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linking words чаще нужны в разных типах текста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Шкала показывает, что один и тот же связующий элемент не одинаково полезен во всех заданиях. Ученику важно подбирать слова под цель текста, а не по привычке.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Рассказу нужны последовательность и завершение, объяснению — причина и результат, а сравнению — противопоставление. Чем яснее жанр, тем точнее выбор связок.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69248" y="2237112"/>
            <a:ext cx="2707786" cy="24098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использовать связки в устном ответе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894976" y="496535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Начинайте просто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коротком ответе лучше брать знакомые связки, такие как and, but и because. Они помогают не останавливаться надолго и сразу соединять одну мысль с другой.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2737" y="496535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Показывайте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then и so особенно полезны, когда нужно рассказать о событиях по шагам или быстро объяснить результат. С их помощью ответ звучит собранно и понятно.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468750" y="2669202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бойтесь формальности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however и therefore можно использовать, если нужно звучать точнее и взрослее. Но в устной речи их стоит применять аккуратно, чтобы фраза не стала слишком тяжёлой.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собрать связный абзац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для короткого школьного текста: от главной мысли к выводу через пояснение, пример и связь между идеями.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666" y="1421600"/>
            <a:ext cx="2036992" cy="2272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1032" y="1421675"/>
            <a:ext cx="2036992" cy="2272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0173" y="1421675"/>
            <a:ext cx="2043649" cy="2272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81352" y="1421675"/>
            <a:ext cx="2043649" cy="2272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415358" y="3763130"/>
            <a:ext cx="192372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для добавления
</a:t>
            </a:r>
            <a:pPr algn="l" indent="0" marL="0">
              <a:lnSpc>
                <a:spcPct val="130039"/>
              </a:lnSpc>
              <a:buNone/>
            </a:pPr>
            <a:r>
              <a:rPr lang="en-US" sz="1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цветной карточке стоят and и also: обе связки соединяют похожие идеи, но работают не совсем одинаково. Такая пара помогает запомнить, что одна мысль может продолжаться без повтора и без резкого перехода. Удобно видеть слова рядом, как на учебном плакате.
</a:t>
            </a:r>
            <a:endParaRPr lang="en-US" sz="968" dirty="0"/>
          </a:p>
        </p:txBody>
      </p:sp>
      <p:sp>
        <p:nvSpPr>
          <p:cNvPr id="12" name="Text 2"/>
          <p:cNvSpPr txBox="1"/>
          <p:nvPr/>
        </p:nvSpPr>
        <p:spPr>
          <a:xfrm>
            <a:off x="2556534" y="3763130"/>
            <a:ext cx="192372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для противопоставления
</a:t>
            </a:r>
            <a:pPr algn="l" indent="0" marL="0">
              <a:lnSpc>
                <a:spcPct val="130039"/>
              </a:lnSpc>
              <a:buNone/>
            </a:pPr>
            <a:r>
              <a:rPr lang="en-US" sz="1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Карточка с but и however показывает, что обе связки выражают контраст. Однако одна звучит проще и чаще встречается в разговоре, а другая подходит для более аккуратного письменного текста. Цвет помогает быстро заметить разницу между ними.
</a:t>
            </a:r>
            <a:endParaRPr lang="en-US" sz="968" dirty="0"/>
          </a:p>
        </p:txBody>
      </p:sp>
      <p:sp>
        <p:nvSpPr>
          <p:cNvPr id="13" name="Text 3"/>
          <p:cNvSpPr txBox="1"/>
          <p:nvPr/>
        </p:nvSpPr>
        <p:spPr>
          <a:xfrm>
            <a:off x="4697424" y="3763130"/>
            <a:ext cx="192372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для причины и результата
</a:t>
            </a:r>
            <a:pPr algn="l" indent="0" marL="0">
              <a:lnSpc>
                <a:spcPct val="130039"/>
              </a:lnSpc>
              <a:buNone/>
            </a:pPr>
            <a:r>
              <a:rPr lang="en-US" sz="1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Связка because часто идёт к причине, а so — к результату. Если положить эти слова в одну группу на блоках, легко увидеть направление мысли: от объяснения к выводу. Такой приём особенно полезен перед контрольной работой.
</a:t>
            </a:r>
            <a:endParaRPr lang="en-US" sz="949" dirty="0"/>
          </a:p>
        </p:txBody>
      </p:sp>
      <p:sp>
        <p:nvSpPr>
          <p:cNvPr id="14" name="Text 4"/>
          <p:cNvSpPr txBox="1"/>
          <p:nvPr/>
        </p:nvSpPr>
        <p:spPr>
          <a:xfrm>
            <a:off x="6838601" y="3763130"/>
            <a:ext cx="192372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для примеров и порядка
</a:t>
            </a:r>
            <a:pPr algn="l" indent="0" marL="0">
              <a:lnSpc>
                <a:spcPct val="130039"/>
              </a:lnSpc>
              <a:buNone/>
            </a:pPr>
            <a:r>
              <a:rPr lang="en-US" sz="1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 и then помогают строить последовательность, а for example и such as — приводить пример. На карточках они выглядят как разные инструменты для разных задач, и это упрощает запоминание нужной функции каждого выражения.
</a:t>
            </a:r>
            <a:endParaRPr lang="en-US" sz="991" dirty="0"/>
          </a:p>
        </p:txBody>
      </p:sp>
      <p:sp>
        <p:nvSpPr>
          <p:cNvPr id="15" name="Text 5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запомнить смысловые пары
</a:t>
            </a:r>
            <a:endParaRPr lang="en-US" sz="1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практика английского языка; условная оценка полезности связок для 7 класса.
</a:t>
            </a:r>
            <a:endParaRPr lang="en-US" sz="88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полезные linking words для школьника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чаще всего нужны связки, которые легко вставить в устный ответ или короткое письмо. Они помогают быстро соединять мысли и не перегружать фразу.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универсальными остаются and, but, because и so. Более формальные варианты полезны, но лучше подходят для письменных заданий и аккуратных выводов.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4660" y="323582"/>
            <a:ext cx="8668345" cy="16034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Мини-набор для школьных заданий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305475" y="2539358"/>
            <a:ext cx="2635739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 и to begin with удобно использовать в самом начале ответа или пересказа. Они сразу показывают, что ученик переходит к первому пункту и строит текст последовательно.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271931" y="2539358"/>
            <a:ext cx="2635739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Добавление мысли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Also и in addition помогают не останавливаться на одной идее. С их помощью можно добавить факт, пример или уточнение, не повторяя уже сказанное в предыдущем предложении.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238386" y="2539358"/>
            <a:ext cx="2635739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But и however нужны, когда нужно показать разницу между идеями. But подходит для простого устного ответа, а however помогает сделать письменный текст более аккуратным.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1842725" y="4008394"/>
            <a:ext cx="2635739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и 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Because объясняет причину, а so показывает результат. Эта пара особенно полезна в ответах на вопросы, где нужно не только назвать факт, но и объяснить его.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767759" y="4008394"/>
            <a:ext cx="2635739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Finally помогает закончить текст и показать, что мысль подходит к выводу. Такое слово делает пересказ, описание или короткое письмо более собранным и понятным.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Связующие слова делают английский понятнее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Linking words помогают соединять мысли, показывать логику и строить текст без резких переходов. В 7 классе особенно важны простые связки и точный выбор по смыслу, стилю и пунктуации.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2026-05-30T20:56:36Z</dcterms:created>
  <dcterms:modified xsi:type="dcterms:W3CDTF">2026-05-30T20:56:36Z</dcterms:modified>
</cp:coreProperties>
</file>