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скворечник рассказывает тихую осеннюю историю.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«Опустел скворечник» Ирины Токмаковой: о чём это стихотворение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писала добрые стихи о природе, временах года и маленьких открытиях. Её строки легко читать вслух: они ясные, тёплые и понятные даже младшим школьникам.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Токмакова: поэтесса, которая говорит с детьми просто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в скворечнике может поселиться птичья семья. Там птицы выводят птенцов, а дети и взрослые с интересом наблюдают за их хлопотами.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осень, скворцы улетают в тёплые края. Тогда домик остаётся пустым, и именно в этом простом событии рождается настроение стихотворения.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 — это небольшой домик, который люди мастерят для скворцов и закрепляют на дереве. Он помогает птицам найти удобное место для жизни рядом с человеком.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скворечник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поздней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конец тёплого сезона. Воздух становится прохладнее, вокруг тише, а лёгкая грусть появляется почти незаметно. Это спокойная осень, без ветра и суеты.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показать на 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смотрятся дерево, пустой домик для птиц, жёлтые листья и спокойный двор или сад. Такие детали сразу создают узнаваемое осеннее настроение.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картина в стихотворении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маленький домик помогает заметить тишину. Без птичьих голосов он выглядит особенно одиноким и поэтому сильнее передаёт осеннее настроение стихотворения.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один предмет поэтесса говорит о большом: о прощании, смене времени года и бережном отношении к живому миру вокруг.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Опустевший скворечник становится главным образом текста. Он сразу привлекает внимание и показывает, что в природе что-то изменилось: птицы улетели, а лето осталось позади.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стихотворения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короткое слово делает название тихим и немного печальным. Оно сразу настраивает на тему ухода птиц и смены сезона.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3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стихотворения Ирины Токмаковой «Опустел скворечник»
</a:t>
            </a:r>
            <a:endParaRPr lang="en-US" sz="1035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словa «опустел» достаточно, чтобы сразу понять: в скворечнике никого нет.
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слышится спокойная грусть. Она не тревожит, а мягко напоминает, что тёплое время года закончилось и настала очередь осени.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смотреть на природу внимательно и без спешки. Даже пустой домик для птиц вызывает не досаду, а тихое размышление.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чувствуется доброе отношение к миру. Поэтесса словно говорит: всё меняется, но в этих переменах есть своя красота и порядок.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в стихотворении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возникают при чтении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Улетающие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представляются скворцы, которые уже покинули свой домик и отправились в тёплые края. Их движение делает осеннюю картину живой и немного грустной.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домик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ветке висит скворечник без жильцов. Он выглядит тихим и забытым, но именно это делает его главным знаком осени в стихотворении.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можно увидеть листья, которые уже пожелтели и опадают. Они помогают почувствовать, что лето закончилось и природа спокойно меняет свой наряд.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складывается из дерева, неба и тихого двора или сада. Несколько простых деталей создают ясную и очень узнаваемую картину поздней осени.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простые и знакомые. Их легко читать, повторять и запоминать, а значит, текст удобно использовать на уроке и дома.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осени близка детям: они видят листья, слышат тишину и замечают перемены вокруг. Поэтому стихотворение сразу откликается в памяти и воображении.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мало строк, поэтому ребёнок быстро улавливает смысл. Нет длинного рассказа или сложных событий — есть один ясный образ и понятное настроение.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понять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скворцы возвращаются к своим домикам и начинают хлопотать у гнезда. Их весёлое движение и звонкие голоса оживляют сад. Скворечник в это время кажется настоящим маленьким домом, где кипит птичья жизнь.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жильцы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осень, скворцы улетают в тёплые края. Вдруг становится тихо, и домик на дереве остаётся пустым. Этот момент особенно заметен в стихотворении: именно он превращает обычный скворечник в образ прощания.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прощание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как герои стихотворения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приходит осень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наступает пора прощания: скворцы собираются в путь и улетают в тёплые края. Домик на дереве остаётся без хозяев.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их отлёта в природе слышна тишина, а вокруг заметны осенние признаки. Так стихотворение показывает смену времени года без лишних слов.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скворечнике кипела обычная жизнь: птицы прилетали, устраивали дом и чувствовали себя спокойно. Это время напоминает о лете и тепле.
</a:t>
            </a:r>
            <a:endParaRPr lang="en-US" sz="17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тёплой жизни к тихой осени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 помогает увидеть, как меняется настроение вместе с уходом птиц и приходом осени.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говорит с детьми очень просто: короткие слова, ясные образы и ровный ритм помогают сразу понять смысл и не теряться в сложных выражениях.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слова, которые легко представить глазами: скворечник, птицы, осень, тишина. Из таких деталей складывается понятная и живая картина природы.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удобно читать вслух, потому что строки звучат мягко и спокойно. Здесь легко сделать паузу, подумать и почувствовать настроение каждого слова.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простому языку стихотворение хорошо подходит младшим школьникам. Оно не перегружает, а бережно ведёт читателя к пониманию осени и её тихой красоты.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понять, что к природе нужно относиться внимательно и бережно. Птицы не исчезают навсегда, они просто отправляются в путь и возвращаются потом.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у каждого времени года есть своё место и своя красота. Осень не пугает, а спокойно напоминает: после неё обязательно приходит новая весна.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перемены в природе: как меняется небо, как стихает двор, как пустеет домик для птиц. Даже маленькая деталь может рассказать о сезоне.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ветке висит небольшой скворечник, но в окошке никого нет. Рядом можно показать несколько жёлтых листьев и тонкие ветви, чтобы подчеркнуть тихую осеннюю пустоту и спокойствие.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домик на ветке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 заметна стая скворцов, которая уже уходит вдаль. Внизу остаётся двор или сад, где всё выглядит чуть грустно, но очень красиво и по-осеннему спокойно.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дальнем полёте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можно показать на рисунке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2619" y="2436975"/>
            <a:ext cx="14137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это стихотворение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лучше читать негромко и размеренно. Так слышится тихая осень, а каждое слово становится особенно заметным и ясным.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 делает текст похожим на спокойный осенний шорох. Он не спешит, а будто приглашает посмотреть вокруг внимательнее.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настроение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о пустоте хочется сделать маленькую паузу. Она помогает почувствовать, что птицы уже улетели, а в природе наступила тишина.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важны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развивает наблюдательность: дети учатся замечать, как по одному скворечнику можно понять время года и почувствовать перемены в природе без длинных объяснений.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знакомит с перелётными птицами и помогает лучше представить их осенний путь. Это полезно для расширения кругозора и разговора о жизни птиц.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вдумчиво читать небольшое произведение. В нём мало слов, но много смысла, поэтому ребёнок учится находить главное и говорить о своих впечатлениях.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 сделал человек, чтобы помочь птицам найти дом. Но жить в нём птицы будут только тогда, когда наступит нужное время года и они вернутся.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стихотворении соединяются забота человека и природный порядок. Домик для птиц напоминает о дружбе с природой, которая продолжается не один день, а весь год.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стихотворении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«опустел» сразу задаёт главное чувство: домик больше не занят. В нём слышится тишина и лёгкая печаль, но без тревоги.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«скворечник» и «птицы» помогают увидеть саму картину стихотворения. Перед глазами возникает маленький домик и его недавние жильцы.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«осень» и «тишина» показывают время года и настроение. Они делают текст спокойным, чуть грустным и очень наблюдательным.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«прощание» и «ожидание» напоминают, что всё в природе движется по кругу. После ухода птиц обязательно наступит новая встреча.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стихотворения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Ирины Токмаковой показывает, как пустой скворечник может рассказать об осени, прощании и ожидании. В простых словах скрыта тёплая мысль о красоте природы и её вечном круге.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осень в одном маленьком образе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2026-05-24T05:41:51Z</dcterms:created>
  <dcterms:modified xsi:type="dcterms:W3CDTF">2026-05-24T05:41:51Z</dcterms:modified>
</cp:coreProperties>
</file>