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«Волк на псарне»: басня о войне, хитрости и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о защите дома, недоверии к лжи и силе единства.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создана во время войны 1812 года и воспринималась как отклик на нашествие Наполеона. Крылов говорит о реальных событиях через аллегорию, делая смысл понятным и ярким.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басни: что происходит в тексте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оправдаться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начинает говорить о мире и старается представить себя не врагом, а будто бы мирным гостем.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попадает в Псарню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оказывается среди тех, кто умеет защищаться, и сразу становится источником опасности для всех.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принимают окончательное решение и не позволяют обману заменить настоящую безопасность.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Ловчего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Ловчий не верит красивым словам и напоминает, что прежний вред нельзя забыть или отменить обещаниями.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Волка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как опасный противник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показан загнанным, но не безопасным. Он ослаблен неудачей, однако сохраняет хищную сущность и вызывает у читателя тревогу.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как носитель обмана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просит пощады искренне, а пытается спастись словами. Поэтому его речь звучит как уловка, а не как раскаяние.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Ловчий как носитель опыта и решимости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Ловчий говорит коротко и твердо. Его уверенность основана не на эмоциях, а на знании того, сколько вреда уже причинил Волк.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поддается на обещания, потому что понимает: слова врага не заменяют его поступков. Для него важнее безопасность всех, чем красивый мир.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делает конфликт ясным: перед читателем человек, который умеет защищать общее дело и принимать ответственное решение.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в басне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ложный мир уступает место решительной защите.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650" y="1744875"/>
            <a:ext cx="7212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5163" y="1804995"/>
            <a:ext cx="751200" cy="600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6738" y="1771608"/>
            <a:ext cx="751200" cy="667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Псарня как образ сообщества и защиты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Псарня — это место, где порядок поддерживается не случайно, а постоянно. Здесь каждый понимает свою задачу и отвечает за общий покой.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Псарни показывает силу тех, кто действует вместе. Опасность становится слабее, когда защитники не спорят и не теряют согласованности.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Псарня напоминает о границе, которую нельзя нарушать без последствий. Это символ родного пространства, которое нужно беречь и защищать.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Волка и Ловчего по ключевым признакам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внешняя слабость Волка не делает его надежным, а спокойствие Ловчего опирается на опыт.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героями строится на поступках: Волк стремится спастись, Ловчий — защитить других и не ошибиться в доверии.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«Волк на псарне»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басни: краткость и разговорная выразительность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выбирает короткие фразы и простые слова. Поэтому текст читается легко, а напряжение между героями чувствуется сразу.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Волка звучит как попытка оправдаться, но в ней слышна хитрость. Он говорит не прямо, а старается увести разговор в сторону.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Ловчий отвечает резко и без лишних пояснений. Его слова звучат как твердый отказ верить обещаниям, которые ничем не подтверждены.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интонация делает басню похожей на настоящий спор. Благодаря этому характеры героев раскрываются быстро и очень ясно.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басни и их смысл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образы и вывод басни. Она помогает быстро понять, кто в тексте за что отвечает.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басни ведут к одному выводу: мир возможен только тогда, когда опасность действительно устранена делом, а не обещаниями.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«Волк на псарне»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 Отечественной войны 1812 года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в басне напоминает захватчика, который вторгается в чужой дом, но терпит неудачу: за внешней силой скрываются растерянность и поражение, знакомые по событиям 1812 года.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мире звучит как попытка выиграть время, а не как искреннее примирение. Именно поэтому читатель видит за сценой на псарне реальную военную ситуацию.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Ловчего доверять словам Волка подчёркивает право защищаться до конца. Басня превращает историческое событие в ясный урок о стойкости, единстве и справедливом ответе на агрессию.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Псарня как карта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басни обычная псарня превращается в знак страны, которую нужно беречь. Напряжение сцены напоминает тревогу военного времени, а каждый персонаж словно занимает своё место в большом историческом сюжете.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вместо исторических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Волк, Ловчий и собаки не названы прямо, но их поведение помогает узнать знакомые роли. Через такой художественный приём Крылов говорит о войне ясно и выразительно, не называя политических событий открыто.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как скрытый исторический рассказ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временем создания басни и усилил её связь с войной.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«Волк на псарне»; датировка произведения — 1812 год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важна: она связывает басню с Отечественной войной и помогает читать её как отклик на реальные события.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сюжета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 заметен даже в коротких репликах: они становятся всё резче и короче, а сомнение героев быстро превращается в уверенность.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показывает: чем убедительнее звучит Волк, тем яснее становится его опасность и тем твёрже ответ защитников.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«Волк на псарне»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остается понятной сегодня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появляется как отклик на войну и показывает, что опасность нельзя оценивать только по обещаниям врага.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текст помогает обсуждать доверие, ответственность и то, почему прошлые поступки важнее красивых слов.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остаётся узнаваемым: обещание исправиться ради выгоды встречается и в жизни, и в общении между людьми.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750204"/>
            <a:ext cx="3604200" cy="16430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детали, создающие образ и характер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краткая речь и контраст интонаций помогают быстро понять героев и их намерения.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создаётся не описанием, а столкновением речей: слова персонажей сразу раскрывают характер, силу и намерения.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«Волк на псарне»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«Квартете», смысл рождается из столкновения характеров и действий: герои говорят и поступают так, что читатель сразу видит ошибку или опасность.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«Лебеде, Щуке и Раке» Крылов показывает неудачу из-за несогласованности, а здесь — необходимость единого ответа, когда дом нужно защищать от врага.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текстах животные становятся носителями человеческих качеств. Так автор делает нравственный вывод простым, запоминающимся и понятным даже младшим читателям.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«Волке на псарне» особенно заметна историческая основа: сюжет связан с войной 1812 года и превращает басню в произведение о национальной стойкости.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баснями Крылова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тема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басне показывает, что доверяют не обещаниям, а поступкам и их последствиям.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признаки басни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Животные-аллегории помогают говорить о войне и защите дома без прямого названия исторических лиц. Благодаря этому басня звучит образно и легко запоминается.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Диалог, конфликт и нравственный вывод делают текст классической басней. Для школьника он удобен тем, что история, характеры и мораль читаются без лишних сложностей.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небольшое по объёму, но очень ёмкое по смыслу: несколько реплик создают цельный сюжет, в котором сразу понятны опасность, ответ и итог.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басни и ее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«Волк на псарне» учит не поддаваться на ложные обещания и защищать свой дом вместе. Басня остаётся важной, потому что напоминает: доверие нужно заслужить делами.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2026-05-23T00:13:12Z</dcterms:created>
  <dcterms:modified xsi:type="dcterms:W3CDTF">2026-05-23T00:13:12Z</dcterms:modified>
</cp:coreProperties>
</file>