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Е.А. Евтушенко и стихотворение «Людей неинтересных в мире нет...»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человеке, его достоинстве и неповторимости.
</a:t>
            </a:r>
            <a:endParaRPr lang="en-US" sz="41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человеке в эпоху перемен
</a:t>
            </a:r>
            <a:endParaRPr lang="en-US" sz="183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рождается в 1960-е, когда литература особенно остро говорит о совести, ответственности и внимании к личности. В эту эпоху поэты активно выходили к большой аудитории, а слово напрямую откликалось на общественные вопросы.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Е.А. Евтушенко: основные сведения о поэте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Александрович Евтушенко родился в 1932 году в Иркутской области и стал одним из самых заметных поэтов второй половины XX века.
</a:t>
            </a:r>
            <a:endParaRPr lang="en-US" sz="1548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не только стихи, но и прозу, сценарии, а также много выступал перед читателями, превращая поэзию в живой разговор с аудиторией.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звучат темы памяти, совести, свободы, гражданской ответственности и уважения к личности, что особенно заметно в этом стихотворении.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людей не поверхностно, а вдумчиво и с сочувствием. Он замечает не только внешность, но и прожитую жизнь, чувства, следы пережитого опыта.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противостоит безразличию: человек в толпе для него не часть массы, а отдельная судьба. Поэтому каждый образ в стихотворении кажется живым и значимым.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Неповторимость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обладает своим характером, историей и внутренним миром, поэтому не может быть «неинтересным».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ценность человека не зависит от внешней простоты, возраста или положения в обществе.
</a:t>
            </a:r>
            <a:endParaRPr lang="en-US" sz="143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лицом скрываются события, чувства и воспоминания, которые делают человека глубже и значительнее.
</a:t>
            </a:r>
            <a:endParaRPr lang="en-US" sz="159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равнодушия
</a:t>
            </a:r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другого, уважать его переживания и не относиться к людям безучастно.
</a:t>
            </a:r>
            <a:endParaRPr lang="en-US" sz="15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смысл текста сосредоточен вокруг одного главного тезиса и связанных с ним нравственных ценностей.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уникальность человека; остальные темы раскрывают, почему его нужно замечать, помнить и уважать.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Е.А. Евтушенко «Людей неинтересных в мире нет...»
</a:t>
            </a:r>
            <a:endParaRPr lang="en-US" sz="131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мысль в стихотворении
</a:t>
            </a:r>
            <a:endParaRPr lang="en-US" sz="278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Главный тезис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яркое утверждение: неинтересных людей не существует. Оно сразу задаёт тон всему стихотворению и привлекает внимание читателя.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словно приближается к человеку и показывает, что за внешней простотой всегда есть характер, чувства и внутренняя жизнь.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Вгляд в человека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и опыт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усиливается мысль о прожитой судьбе: именно воспоминания, переживания и путь человека делают его по-настоящему значимым.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призыв относиться к людям с уважением и вниманием, потому что каждый достоин быть замеченным и понятым.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Нравственный вывод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651949"/>
            <a:ext cx="3982500" cy="1727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поэт делает главную мысль ясной и убедительной.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строится не на сложности, а на точности: простые приёмы помогают сильнее почувствовать уважение к человеку.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Е.А. Евтушенко «Людей неинтересных в мире нет...»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интонация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используются простые и понятные слова, поэтому мысль звучит ясно даже для младшего читателя. При этом каждое слово работает на важный нравственный смысл.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ключевой фразы делает её особенно запоминающейся и подчёркивает уверенность автора. Она звучит как твёрдое убеждение, а не как случайное наблюдение.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 создаёт ощущение искреннего разговора. Поэт не спорит с читателем, а убеждает его внимательно смотреть на людей и ценить их внутренний мир.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он может сидеть тихо и почти не привлекать внимания. Но за спокойным видом часто скрываются трудолюбие, мечты и переживания, о которых никто не догадывается. Такое изображение помогает увидеть, как легко ошибиться в первом впечатлении.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Школьник, которого не сразу замечают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фотографии он может выглядеть просто: усталое лицо, рабочая одежда, сдержанный взгляд. Однако именно в таком образе чувствуется прожитый день, ответственность и сила характера. Внешняя сдержанность не отменяет глубины личности и уважения к его труду.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после длинного дня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лицо хранит следы прожитых лет, а в глазах будто остаются воспоминания о семье, событиях и дорогах жизни. Такой образ особенно ясно показывает: человек интересен не внешностью, а тем, что он видел, пережил и сохранил в памяти.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человек с памятью о прошлом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людей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мысли в стихотворении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стихотворении Е.А. Евтушенко «Людей неинтересных в мире нет...»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в стихотворении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Евтушенко — это не просто воспоминания о прошлом, а признание того, что у каждого человека есть свой прожитый путь, важный и достойный уважения.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показывает: за внешней простотой человека скрываются события, радости, утраты и переживания, которые формируют его характер и внутренний мир.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помогает увидеть в обычном человеке не случайную фигуру, а личность с опытом, который нельзя сводить к внешнему впечатлению.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памяти связано с традицией русской литературы, где уважение к прошлому человека становится частью нравственного взгляда на жизнь.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только убеждает, но и заставляет читателя остановиться и внимательнее посмотреть на окружающих.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текст вызывает уважение и сочувствие: именно они поддерживают главную мысль о ценности личности.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стихотворения Е.А. Евтушенко «Людей неинтересных в мире нет...»
</a:t>
            </a:r>
            <a:endParaRPr lang="en-US" sz="128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восьмиклассникам
</a:t>
            </a:r>
            <a:endParaRPr lang="en-US" sz="2563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быть замеченным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особенно важно чувствовать, что их видят и понимают. Стихотворение помогает увидеть: внимательный взгляд к человеку делает общение теплее и справедливее.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рядом учатся разные ребята со своими привычками, успехами и трудностями. Текст напоминает, что за внешним сходством всегда стоят разные характеры и судьбы.
</a:t>
            </a:r>
            <a:endParaRPr lang="en-US" sz="125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сопереживать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не только поведение, но и чувства другого человека. Это особенно важно в подростковом возрасте, когда формируется отношение к одноклассникам.
</a:t>
            </a:r>
            <a:endParaRPr lang="en-US" sz="119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ценностях
</a:t>
            </a:r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просто и ясно говорит о достоинстве, уважении и доброте. Поэтому его легко обсуждать на уроке и связывать с повседневными ситуациями.
</a:t>
            </a:r>
            <a:endParaRPr lang="en-US" sz="12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080" y="1128900"/>
            <a:ext cx="314704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понятия связаны между собой: личность требует уважения, сочувствие помогает её увидеть, а равнодушие мешает это сделать.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Е.А. Евтушенко «Людей неинтересных в мире нет...»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основные нравственные понятия, на которых строится смысл текста.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толпы и отдельного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Толпа в стихотворении помогает показать обычность внешней среды: вокруг много людей, и каждый может показаться похожим на других. Но автор не останавливается на поверхности и ищет в человеке его особенность и внутренний опыт.
</a:t>
            </a:r>
            <a:endParaRPr lang="en-US" sz="1567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 человек на фоне множества становится особенно заметным, потому что в нём раскрывается неповторимая жизнь. Такой контраст учит не терять личность в общем потоке и внимательнее относиться к каждому.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Евтушенко
</a:t>
            </a:r>
            <a:endParaRPr lang="en-US" sz="2455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Евтушенко важна тема ответственности за другого человека, и в этом стихотворении она звучит особенно ясно и просто.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Поэт постоянно обращается к вопросам совести, правды, справедливости и человеческого достоинства, делая их главными нравственными ориентирами.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данном тексте эти идеи соединяются в одном выводе: уважение к личности — не частная мысль, а основа гуманного взгляда на мир.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частями идут без резких скачков: мысль развивается спокойно, но последовательно и убедительно.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смысл усиливается: автор от общего тезиса приходит к нравственному выводу о внимании и доброте.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 Е.А. Евтушенко «Людей неинтересных в мире нет...»
</a:t>
            </a:r>
            <a:endParaRPr lang="en-US" sz="137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вдумчивый взгляд на человека уже меняет отношение к нему и делает мир человечнее.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внимательный взгляд способен заметить то, что скрыто за внешней простотой: чувства, память, характер и достоинство человека.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Е.А. Евтушенко «Людей неинтересных в мире нет...»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Евтушенко создал короткое, но очень ёмкое стихотворение, которое учит видеть в каждом человеке личность. Его смысл остаётся важным, потому что уважение и доброта нужны всегда.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2026-05-22T21:22:21Z</dcterms:created>
  <dcterms:modified xsi:type="dcterms:W3CDTF">2026-05-22T21:22:21Z</dcterms:modified>
</cp:coreProperties>
</file>