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«Белая гвардия» Михаила Булгакова: человек, дом и история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семьи Турбиных на фоне киевской катастрофы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Булгаков рассказал о Киеве 1918 года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«Белая гвардия» создана по следам Гражданской войны и опирается на личный опыт автора. В романе исторические события становятся фоном для разговора о доме, страхе, долге и нравственном выборе.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произведения и главный конфликт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показывает, как политический перелом проверяет не лозунги, а внутреннюю прочность человека, семьи и интеллигентской среды.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противостояние романа — между хрупким миром частной жизни и разрушительной силой истории, вторгающейся в повседневность.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Турбиных становится смысловым центром: через его судьбу раскрывается вопрос, что может сохранить культура в эпоху распада.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живет в ожидании перемен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в романе постоянно меняет лицо: власть сменяет власть, а на улицах нарастают слухи и беспокойство. На этом фоне особенно заметны пустынные дворы, настороженные прохожие и окна, в которых горит неустойчивый свет. Город словно затаил дыхание перед новой бедой.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Зима, метель и ощущение осады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буря в булгаковском Киеве не просто часть пейзажа, а знак исторической неразберихи. Метель стирает ориентиры, делает улицы чужими и усиливает чувство изоляции. Именно поэтому зимний городской вид так хорошо передает тревожную атмосферу романа.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1918 года как пространство тревоги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романа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личная жизнь героев и история города в романе неразделимы.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значимыми оказываются дом, распад и память: именно они объясняют судьбы героев и тональность произведения.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романа М. А. Булгакова «Белая гвардия»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Турбиных как нравственный центр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Елена, Алексей и Николка образуют ядро дома, где сохраняются забота, доверие и привычный уклад, несмотря на страх и потери вокруг.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семейное пространство поддерживают книги, музыка, разговоры и память о прошлом, поэтому дом воспринимается как место духовной опоры.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Турбины не отгораживаются от истории, но именно в семье находят силы сохранить достоинство и человеческую близость в дни катастрофы.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335" y="1592249"/>
            <a:ext cx="951000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7699" y="1592249"/>
            <a:ext cx="1069875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65674" y="1592249"/>
            <a:ext cx="1069875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Турбин: офицер, врач, человек чести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Офицерская ответственность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связан с военной службой и воспринимает долг как нравственное обязательство, а не как внешнюю форму. Для него честь важнее личного удобства и безопасного отступления.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Врачебный взгляд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врач он привык видеть страдание без прикрас и понимать цену человеческой жизни. Это делает его особенно чувствительным к жестокости войны и к разрушению привычного мира.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Интеллигент и свидетель эпохи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принадлежит к культуре, в которой ценятся память, речь и внутренняя дисциплина. Поэтому исторический хаос он переживает как личное и нравственное испытание.
</a:t>
            </a:r>
            <a:endParaRPr lang="en-US" sz="111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869336"/>
            <a:ext cx="4452300" cy="17612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смысловые функции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сопоставлены по тому, как каждый из них отвечает на исторический кризис: верностью, слабостью, энергией или приспособлением.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строится на контрасте верности и внутренней ответственности с одной стороны и слабости либо бегства — с другой.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романа М. А. Булгакова «Белая гвардия»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устойчивый центр в тексте — домашний мир, противопоставленный сменяющимся властям, уличному хаосу и исторической нестабильности.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романа М. А. Булгакова «Белая гвардия»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нравственного мира романа — дом Турбиных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романе меняется историческая ситуация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последовательность событий в романе М. А. Булгакова «Белая гвардия»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войны в «Белой гвардии»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 Булгакова лишена героики: она приходит как шум слухов, тревожных сообщений и внезапных облав, заставляя людей жить в постоянном ожидании беды.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 не фронт, а повседневность осажденного города, где страх проникает в разговоры, в быт и в самые простые семейные жесты.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касается не только улиц и домов: вместе с политическим хаосом распадаются привычные правила поведения, чувство уверенности и доверие между людьми.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война в романе воспринимается как испытание внутренней устойчивости: сохранить человечность оказывается труднее, чем пережить внешнюю опасность.
</a:t>
            </a:r>
            <a:endParaRPr lang="en-US" sz="8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миров романа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у каждого мира своя логика существования и своя мера прочности, но только дом связывает людей с памятью и личной ответственностью.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мир к нравственным связям, тем он устойчивее; чем сильнее он зависит от политики, тем быстрее разрушается.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художественной системы романа М. А. Булгакова «Белая гвардия»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символы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Метель, холод и темнота создают ощущение исторической потерянности: мир как будто лишается ориентиров, а человек — уверенности в завтрашнем дне.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Свечи, лампа, рояль и теплый свет в доме Турбиных, напротив, обозначают хрупкое, но живое пространство памяти, культуры и семейной защиты.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Михаила Булгакова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строит повествование на точных бытовых наблюдениях, благодаря которым историческая эпоха ощущается зримо: читатель видит предметы, звуки, одежду и повседневные жесты героев.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романа характерно соединение иронии и трагизма: рядом с комическими эпизодами возникают сцены страха и потери, что усиливает эмоциональное воздействие текста.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индивидуализирована и естественна, поэтому характеры раскрываются не только через поступки, но и через манеру говорить, спорить, шутить и молчать.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реалии, отраженные в романе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реальные события 1918 года преобразуются у Булгакова в художественный образ эпохи тревоги, смены власти и личного испытания.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факты в романе не служат фоном, а объясняют поведение людей, их страх, выбор и нравственные потери.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Булгаков. «Белая гвардия»; исторический контекст Киева 1918 года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03143"/>
            <a:ext cx="462878" cy="462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63737" y="3218359"/>
            <a:ext cx="409349" cy="46782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72770" y="2121290"/>
            <a:ext cx="462733" cy="37018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Честь, верность и предательство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как внутренняя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Турбин и Николка сохраняют верность долгу, потому что для них честь связана не с позой, а с ответственностью за близких, профессию и собственное имя.
</a:t>
            </a:r>
            <a:endParaRPr lang="en-US" sz="1263" dirty="0"/>
          </a:p>
        </p:txBody>
      </p:sp>
      <p:sp>
        <p:nvSpPr>
          <p:cNvPr id="13" name="Text 3"/>
          <p:cNvSpPr txBox="1"/>
          <p:nvPr/>
        </p:nvSpPr>
        <p:spPr>
          <a:xfrm>
            <a:off x="2140953" y="35863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Бегство от ответственности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Тальберг выбирает удобство и личную безопасность, показывая, как страх перед переменами может привести к нравственной слабости и отказу от верности людям.
</a:t>
            </a:r>
            <a:endParaRPr lang="en-US" sz="1263" dirty="0"/>
          </a:p>
        </p:txBody>
      </p:sp>
      <p:sp>
        <p:nvSpPr>
          <p:cNvPr id="14" name="Text 4"/>
          <p:cNvSpPr txBox="1"/>
          <p:nvPr/>
        </p:nvSpPr>
        <p:spPr>
          <a:xfrm>
            <a:off x="5774703" y="24392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 эпоху распада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подчеркивает, что в переломное время любой поступок становится проверкой характера: важно не то, кто сильнее, а кто способен остаться человеком.
</a:t>
            </a:r>
            <a:endParaRPr lang="en-US" sz="12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ключевых сцен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передает не только рост страха, но и краткие периоды внутреннего затишья, которые делают последующие потрясения еще ощутимее.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романа строится на чередовании тревоги и временного спокойствия, поэтому ощущение нестабильности не исчезает до самого конца.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Сюжетно-композиционный анализ романа М. А. Булгакова «Белая гвардия»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романа и его смысл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эпизоды не закрывают исторический конфликт, но показывают, что даже в хаосе сохраняется ценность дома, памяти и человеческой близости.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не обещает быстрого спасения: смысл финала в том, что нравственная опора важнее политической победы и помогает герою не утратить себя.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страницы утверждают простую, но сильную мысль: человек остается человеком, пока хранит совесть, верность близким и уважение к жизни.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романа в русской литературе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«Белая гвардия» занимает важное место среди произведений о революции и Гражданской войне, потому что показывает историю через судьбу одной семьи и внутренний мир героев.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продолжил традиции психологической и семейной прозы, а также стал литературной основой пьесы «Дни Турбиных», что усилило его культурное значение.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чтения это произведение особенно важно как текст о цене исторических перемен, о выборе совести и о сохранении нравственных ориентиров.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который не сдаёт свою внутреннюю опору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«Белая гвардия» напоминает: история испытывает не только города и армии, но прежде всего совесть, верность и способность беречь человеческое достоинство. Именно в этом — главный урок романа.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2026-05-20T03:50:21Z</dcterms:created>
  <dcterms:modified xsi:type="dcterms:W3CDTF">2026-05-20T03:50:21Z</dcterms:modified>
</cp:coreProperties>
</file>