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ли животные опасными?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когда животные защищаются и как быть в безопасности.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рядом: как не ошибиться?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встречи бывают не только в джунглях и на морях. Они случаются в лесу, у реки, в парке и даже во дворе. Если знать простые правила, можно спокойно заметить риск и не испугаться зря.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«опасное животное»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Опасным называют животное, которое может укусить, ужалить, поцарапать или уколоть ядом. Иногда оно просто сильно пугает человека неожиданным поведением.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бывают разными: от боли и отёка до серьёзной болезни или отравления. Поэтому важно не только смотреть на размер животного, но и понимать его повадки.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животные, например оса или клещ, могут быть очень опасными. Они не выглядят грозно, зато способны причинить больше вреда, чем кажется.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нападают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животное не хочет ссориться. Оно защищает себя, своих детёнышей или запас еды, если чувствует угрозу рядом.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опасное поведение появляется из-за страха. Испуганное животное действует быстро, как будто говорит: «Эй, я тут не для объятий!»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дразнят, трогают или загоняют в угол, оно может резко ответить. Ему не нравится, когда кто-то ведёт себя слишком близко и шумно.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 тоже может напугать и зверя, и человека. Тогда лучше не спорить, а спокойно дать животному уйти.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— это не злость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его колючая броня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ёжу страшно, он сворачивается в шар и выставляет иголки. Так он не сердится, а защищается от опасности. Для иллюстрации хорошо подойдут колючки, тихая поза и маленький зверёк, который прячется.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шипение и предупреждение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жалят, а змея шипит и старается скрыться. Это не каприз и не вредность, а способ сказать: «Не подходи». На рисунке можно показать яд, клюв, рога и настороженное поведение животных.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защищают детёнышей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Медведица, лисица или птица могут смело защищать своих малышей. Рядом с детёнышами взрослое животное становится особенно внимательным. Такой сюжет помогает понять, что защита потомства — важная часть жизни.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неядовитые животные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у некоторых животных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животные используют яд, чтобы защищаться или добывать пищу. Так действуют некоторые змеи, пауки, скорпионы и медузы.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бывает разной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животное может укусить, другое — ужалить, третье — напугать. Значит, опасность нельзя угадывать только по внешнему виду.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опасности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встречаются медузы и другие морские животные, у которых есть ядовитые клетки или колючки. Они защищаются очень необычным способом.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 — не защита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 или клещ выглядят крошечными, но могут причинить серьёзный вред. Поэтому размер сам по себе не говорит, насколько животное безопасно.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яда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Неядовитое животное тоже может быть опасным, если оно сильное, быстрое или имеет большие зубы и когти. Вред бывает и без яда.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опасность встречается рядом с человеком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осторожность нужна возле бездомных собак, мусорных баков и сладкой еды. Там часто собираются насекомые, а больные животные могут вести себя непредсказуемо.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тоже есть свои ловушки: медузы, морские ежи, скользкие камни и сильное течение. Даже красивый берег иногда требует очень внимательных шагов.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опасность могут представлять змеи, клещи, кабаны и крупные звери. Особенно важно смотреть под ноги, не шуметь и не подходить к животным близко.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встрече с животным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для детей на природе и рядом с домом.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тревоги у животных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Поведение, которое предупреждает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тревожится, оно становится напряжённым, а не игривым. Шерсть может подняться, хвост — насторожиться, а движения — стать резкими и короткими.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у разных животных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или птицы заметна напряжённая поза, у змеи — шипение, у собаки — оскал. Эти сигналы помогают понять: лучше не приближаться.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опасные животные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опасным часто относят акул, крокодилов, медведей, львов, змей и ядовитых медуз. Но многие из них дети видят только на картинках или в кино.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не только от вида животного, но и от места встречи. Даже знакомый двор или тихая тропинка могут стать местом, где нужна осторожность.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жизни важнее знать животных, которые могут встретиться рядом. Это собаки, осы, пчёлы, клещи, змеи и дикие звери местной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большие животные опасны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пчёлы кажутся маленькими, но их жало может сильно болеть и вызывать отёк. Поэтому рядом с ними нельзя махать руками и пытаться их ловить.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очень малы, их трудно заметить на коже или одежде. Но они могут переносить болезни, поэтому после прогулки в лесу важно осмотреть себя вместе со взрослым.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 и скорпионы тоже бывают ядовитыми. Значит, размер не подсказывает, безопасно ли животное: осторожность нужна и около крошки, и около большого зверя.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не вредит животным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диким животным слишком близко и не пытайтесь гладить их. Даже спокойный зверёк может испугаться и начать защищаться.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спокойно и не делайте резких движений. Когда человек ведёт себя уважительно, животные меньше пугаются и реже считают его угрозой.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мусор, крошки и остатки еды в лесу, у воды и во дворе. Они привлекают зверей, птиц и насекомых туда, где им не место.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кормите животных с руки. Чужая еда делает их смелее и может навредить здоровью, а ещё приучает просить пищу у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детей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 животных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махайте руками перед собакой, не тяните зверя за хвост и не пугайте его криком. Дразнилки часто заканчиваются царапиной или укусом.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брать неизвестных насекомых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ловить руками неизвестных насекомых и рассматривать их слишком близко. Оса или пчела может ужалить, если почувствует опасность.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 — только внимательно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 лесу нужны взрослые, закрытая обувь и осторожность у травы, кустов и тропинок. Так легче заметить змею, клеща или колючего ежа.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взрослым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укуса, жала, царапины или странного покраснения нужно сразу позвать взрослого. Он поможет обработать место и решит, нужна ли врачебная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домашних питомцах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который испугался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подошёл к коту слишком быстро и хотел погладить его, пока тот ел. Кот прижал уши, отступил к миске и тихо зашипел. На картинке это будет видно: спокойная дистанция, миска и насторожённый питомец.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на поводке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встретила во дворе собаку с хозяином и не побежала к ней. Она остановилась в стороне, а собака спокойно шла на поводке. Такой рисунок хорошо показывает безопасное поведение: без толчков, без лишнего шума и без вторжения в личное пространство.
</a:t>
            </a:r>
            <a:endParaRPr lang="en-US" sz="9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3736" y="3245763"/>
            <a:ext cx="28837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людям защищаться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Иметь помощь под рукой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аптечка для первой помощи помогают защитить здоровье после укуса, жала или царапины. Важна и быстрая помощь взрослого.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спокойно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бегайте без нужды и не трогайте незнакомых существ. Спокойный человек меньше пугает животных и сам реже попадает в неприятности.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правила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понимает, как ведут себя животные, он быстрее замечает опасность. Знания помогают не паниковать и выбирать правильные действия.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в городе важно смотреть по сторонам, особенно у кустов, мусорных баков и воды. Так легче вовремя заметить зверя или насекомое.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важны для природы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помогают природе держать порядок: они не дают некоторым видам размножаться слишком сильно. Без этого в лесу или поле нарушилось бы равновесие.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птицы и другие животные связаны в цепочки питания. Если исчезает один вид, меняется жизнь многих других, поэтому у природы всё взаимосвязано.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растения, а значит, помогают появляться ягодам, фруктам и семенам. Без таких тружениц многие растения жили бы гораздо хуже.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укуса или царапины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укусило, поцарапало или ужалило, нужно сразу позвать взрослого. Не стоит ждать, что всё само пройдёт, как по волшебству.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боль, кровь или отёк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кровь, припухлость или странное покраснение — это повод для быстрой помощи. Взрослый решит, как обработать место и что делать дальше.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срочная помощь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могут вызвать врача, спасателей или службу помощи животным. Детям нельзя самим ловить, прогонять или проверять опасное животное вблизи.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дикое животное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неподалёку оказался дикий зверь, нельзя подходить ближе или пытаться его рассматривать. Взрослые помогут спокойно отойти и защитят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правда об опасных животных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все змеи опасны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так. Не все змеи ядовиты, а многие стараются спрятаться и уползти подальше от человека. Главное — не трогать их и не пугать.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Правда: большие звери всегда нападают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неверно. Многие крупные животные избегают людей и нападают только тогда, когда боятся или защищают детёнышей. Обычно они не ищут ссоры.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животных и безопасности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бывают опасными, но чаще всего они защищаются. Они не хотят ссориться с человеком, а стараются сохранить себя и своё потомство.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уважать места, где живут животные: лес, водоём, двор и даже кусты у дома. Тогда встреча будет спокойнее и для людей, и для зверей.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уменьшает риск, если держит дистанцию и не трогает незнакомых зверей. Простое правило спасает от многих неприятностей.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правила безопасности, можно смело гулять и не бояться лишний раз. Осторожность — это не трусость, а умная забота о себе.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опасность можно понять и избежать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животные есть, но их поведение можно понять и не попасть в беду. Внимательность, осторожность и помощь взрослых делают прогулки безопаснее и спокойнее.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2026-05-21T08:43:36Z</dcterms:created>
  <dcterms:modified xsi:type="dcterms:W3CDTF">2026-05-21T08:43:36Z</dcterms:modified>
</cp:coreProperties>
</file>