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 зубы каждый день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любит заботу, а зубы — внимание каждый день.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зубам нужна защита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зубах живут микробы, и сахар помогает им портить эмаль. Кариес может начинаться незаметно, поэтому молочные и постоянные зубы важно беречь с самого детства.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зуб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65600" y="112022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Прочная оболочка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Эмаль покрывает зуб снаружи и защищает его от повреждений. Это самая твёрдая часть, но если она пострадает, сама по себе уже не восстановится.
</a:t>
            </a:r>
            <a:endParaRPr lang="en-US" sz="1182" dirty="0"/>
          </a:p>
        </p:txBody>
      </p:sp>
      <p:sp>
        <p:nvSpPr>
          <p:cNvPr id="10" name="Text 3"/>
          <p:cNvSpPr txBox="1"/>
          <p:nvPr/>
        </p:nvSpPr>
        <p:spPr>
          <a:xfrm>
            <a:off x="465600" y="2022052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слой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эмалью находится дентин. Он мягче и чувствительнее, поэтому, если защитный слой ослабевает, зуб быстрее реагирует на холодное, горячее и сладкое.
</a:t>
            </a:r>
            <a:endParaRPr lang="en-US" sz="1182" dirty="0"/>
          </a:p>
        </p:txBody>
      </p:sp>
      <p:sp>
        <p:nvSpPr>
          <p:cNvPr id="11" name="Text 4"/>
          <p:cNvSpPr txBox="1"/>
          <p:nvPr/>
        </p:nvSpPr>
        <p:spPr>
          <a:xfrm>
            <a:off x="465600" y="2923878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середина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зуба есть пульпа с нервами и сосудами. Она помогает зубу чувствовать боль, но при воспалении именно здесь появляется сильный дискомфорт.
</a:t>
            </a:r>
            <a:endParaRPr lang="en-US" sz="1182" dirty="0"/>
          </a:p>
        </p:txBody>
      </p:sp>
      <p:sp>
        <p:nvSpPr>
          <p:cNvPr id="12" name="Text 5"/>
          <p:cNvSpPr txBox="1"/>
          <p:nvPr/>
        </p:nvSpPr>
        <p:spPr>
          <a:xfrm>
            <a:off x="465600" y="382568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важен уход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каждый день чистить зубы и меньше есть сладкое, эмаль дольше остаётся крепкой. Тогда кариесу труднее добраться до чувствительных слоёв зуба.
</a:t>
            </a:r>
            <a:endParaRPr lang="en-US" sz="118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кариес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411160"/>
            <a:ext cx="3950400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Налёт на зубах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Кариес часто начинается с налёта — липкой плёнки, где живут микробы и задерживаются остатки еды. Если налёт не убирать, он быстро становится опасным.
</a:t>
            </a:r>
            <a:endParaRPr lang="en-US" sz="1188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6000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 и кислота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сладостей микробы получают много пищи и начинают выделять кислоту. Именно она постепенно ослабляет эмаль и делает зуб более уязвимым.
</a:t>
            </a:r>
            <a:endParaRPr lang="en-US" sz="1155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08792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можно заметить белое пятно на поверхности зуба. Потом появляется тёмное место, а позже — маленькая дырочка, которую уже нужно лечить.
</a:t>
            </a:r>
            <a:endParaRPr lang="en-US" sz="1155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3915854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раньше, тем легче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заметить проблему сразу, лечение обычно проще и быстрее. Поэтому даже маленькие изменения на зубе нельзя оставлять без внимания.
</a:t>
            </a:r>
            <a:endParaRPr lang="en-US" sz="115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зубам быть крепкими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280026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 воду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смывать остатки еды и освежать рот. Она не кормит микробов сахаром, поэтому зубам от неё только польза, а не неприятности.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388233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Выбирать молочные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3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Молоко, сыр и творог полезны для зубов и костей. В них есть кальций и другие вещества, которые помогают делать зубы более крепкими.
</a:t>
            </a:r>
            <a:endParaRPr lang="en-US" sz="1196" dirty="0"/>
          </a:p>
        </p:txBody>
      </p:sp>
      <p:sp>
        <p:nvSpPr>
          <p:cNvPr id="11" name="Text 4"/>
          <p:cNvSpPr txBox="1"/>
          <p:nvPr/>
        </p:nvSpPr>
        <p:spPr>
          <a:xfrm>
            <a:off x="4596465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овощи и фрукты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фрукты подходят для полезного перекуса. Они помогают жевать, а ещё дают организму витамины, которые нужны для роста и здоровья.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04696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Соблюдать режим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перекусы бывают по расписанию, микробы получают меньше шансов портить эмаль. Постоянные кусочки и сладости весь день — не лучший подарок для зубов.
</a:t>
            </a:r>
            <a:endParaRPr lang="en-US" sz="117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2763" y="1512375"/>
            <a:ext cx="198450" cy="264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7700" y="1512375"/>
            <a:ext cx="231525" cy="2646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Сладости и липкие сладкие ловушки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Конфеты не весь день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сладости понемногу и часто, микробы дольше получают сахар. Тогда кислота образуется снова и снова, а эмаль почти не успевает отдыхать.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Липкие сладости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Ириски, жевательные конфеты и печенье могут долго оставаться на зубах. Чем дольше сладкое прилипает, тем дольше оно помогает микробам вредить зубам.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после сладкого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сладкого напитка или перекуса лучше выпить воды. Это помогает смыть остатки сахара и сделать во рту условия менее удобными для микробов.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сладких напитков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Соки и газировка тоже содержат сахар, а иногда их пьют очень быстро и часто. Для зубов намного спокойнее, когда напиток — это обычная вода.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чистить зубы правильно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порядок чистки зубов для ежедневного ухода.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Щётка, паста и зубная нить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744500" y="1437975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Меняйте щётку вовремя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Зубную щётку лучше менять примерно каждые три месяца, а если щетинки распушились раньше — не ждать. Изношенная щётка чистит уже не так хорошо.
</a:t>
            </a:r>
            <a:endParaRPr lang="en-US" sz="1258" dirty="0"/>
          </a:p>
        </p:txBody>
      </p:sp>
      <p:sp>
        <p:nvSpPr>
          <p:cNvPr id="11" name="Text 3"/>
          <p:cNvSpPr txBox="1"/>
          <p:nvPr/>
        </p:nvSpPr>
        <p:spPr>
          <a:xfrm>
            <a:off x="3744513" y="2584422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Выбирайте детскую пасту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Паста должна подходить по возрасту и содержать фтор. Тогда она помогает укреплять эмаль и делает ежедневную чистку более полезной для зубов.
</a:t>
            </a:r>
            <a:endParaRPr lang="en-US" sz="1258" dirty="0"/>
          </a:p>
        </p:txBody>
      </p:sp>
      <p:sp>
        <p:nvSpPr>
          <p:cNvPr id="12" name="Text 4"/>
          <p:cNvSpPr txBox="1"/>
          <p:nvPr/>
        </p:nvSpPr>
        <p:spPr>
          <a:xfrm>
            <a:off x="3744513" y="3730873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забывайте про нить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Зубная нить помогает убрать остатки еды между зубами, куда щётке трудно добраться. Это маленький помощник, который любит порядок почти так же, как учитель на перемене.
</a:t>
            </a:r>
            <a:endParaRPr lang="en-US" sz="125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чистить зубы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после завтрака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завтрака зубы уже не будут зря получать новую еду для микробов. Утренняя чистка помогает начать день с чистой улыбки.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сладкого перекуса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был сладкий напиток или угощение, полезно выпить воды. Так остатки сахара меньше задерживаются на зубах до следующей чистки.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перед сном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во рту становится суше, и микробам легче вредить эмали. Поэтому вечерняя чистка — самый важный шаг перед сном.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Привычки, которые защищают улыбку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65600" y="112022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грызть твёрдое
</a:t>
            </a:r>
            <a:pPr algn="l" indent="0" marL="0">
              <a:lnSpc>
                <a:spcPct val="115000"/>
              </a:lnSpc>
              <a:buNone/>
            </a:pPr>
            <a:r>
              <a:rPr lang="en-US" sz="4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Лёд, карандаши, ногти и орехи в скорлупе могут поцарапать или сколоть зуб. Лучше оставить такие дела не зубам, а рукам и инструментам.
</a:t>
            </a:r>
            <a:endParaRPr lang="en-US" sz="1184" dirty="0"/>
          </a:p>
        </p:txBody>
      </p:sp>
      <p:sp>
        <p:nvSpPr>
          <p:cNvPr id="10" name="Text 3"/>
          <p:cNvSpPr txBox="1"/>
          <p:nvPr/>
        </p:nvSpPr>
        <p:spPr>
          <a:xfrm>
            <a:off x="465600" y="2022052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открывать упаковки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не должны работать как ножницы или открывалка. Если пытаться ими разрывать пакеты и бутылки, можно повредить эмаль или даже пломбу.
</a:t>
            </a:r>
            <a:endParaRPr lang="en-US" sz="1182" dirty="0"/>
          </a:p>
        </p:txBody>
      </p:sp>
      <p:sp>
        <p:nvSpPr>
          <p:cNvPr id="11" name="Text 4"/>
          <p:cNvSpPr txBox="1"/>
          <p:nvPr/>
        </p:nvSpPr>
        <p:spPr>
          <a:xfrm>
            <a:off x="465600" y="2923878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пломбы и эмаль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крепкий зуб не любит лишних нагрузок. Слишком твёрдые предметы могут оставить трещину, а маленькая трещина потом превращается в большую неприятность.
</a:t>
            </a:r>
            <a:endParaRPr lang="en-US" sz="1182" dirty="0"/>
          </a:p>
        </p:txBody>
      </p:sp>
      <p:sp>
        <p:nvSpPr>
          <p:cNvPr id="12" name="Text 5"/>
          <p:cNvSpPr txBox="1"/>
          <p:nvPr/>
        </p:nvSpPr>
        <p:spPr>
          <a:xfrm>
            <a:off x="465600" y="382568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зубы по назначению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нужны для еды, речи и улыбки. Когда они заняты только своим делом, им легче оставаться здоровыми и служить долго.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стоматолог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376000"/>
            <a:ext cx="3950400" cy="6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боли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Проверяться у стоматолога нужно не только тогда, когда уже больно. Плановый осмотр обычно делают два раза в год, чтобы заметить проблему раньше, чем она начнёт мешать есть и улыбаться.
</a:t>
            </a:r>
            <a:endParaRPr lang="en-US" sz="956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058855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Болит зуб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зуб ноет, реагирует на холодное или горячее, не стоит ждать, что он «сам успокоится». Боль часто означает, что кариес уже добрался глубже и зубу нужна помощь.
</a:t>
            </a:r>
            <a:endParaRPr lang="en-US" sz="930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2724880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 или трещина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удара или падения зуб может отколоться, даже если внешне повреждение кажется маленьким. Скол лучше показать врачу как можно скорее, чтобы избежать боли и дальнейшего разрушения эмали.
</a:t>
            </a:r>
            <a:endParaRPr lang="en-US" sz="930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3390914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 дёснами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Красные, припухшие или кровоточащие дёсны — это знак, что во рту не всё спокойно. Если такое повторяется, стоматолог поможет понять причину и подскажет, как чистить зубы аккуратнее.
</a:t>
            </a:r>
            <a:endParaRPr lang="en-US" sz="930" dirty="0"/>
          </a:p>
        </p:txBody>
      </p:sp>
      <p:sp>
        <p:nvSpPr>
          <p:cNvPr id="15" name="Text 6"/>
          <p:cNvSpPr txBox="1"/>
          <p:nvPr/>
        </p:nvSpPr>
        <p:spPr>
          <a:xfrm>
            <a:off x="180000" y="4056942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Тёмное пятно на зубе, неприятный запах после чистки или чувство, что что-то мешает во рту, тоже требуют внимания. Чем раньше прийти на осмотр, тем проще помочь зубам.
</a:t>
            </a:r>
            <a:endParaRPr lang="en-US" sz="93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на приёме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424036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Осмотр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стоматолог внимательно смотрит зубы, дёсны и прикус. Он проверяет, нет ли кариеса, налёта, сколов или мест, где зубы смыкаются неправильно, и объясняет всё простыми словами.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388183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нужно, врач делает снимок зубов. Он помогает увидеть то, что не видно снаружи: скрытый кариес, корни зубов и другие важные детали, которые прячутся внутри.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596415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осмотра стоматолог рассказывает, что надо делать дальше: просто лучше чистить зубы, прийти на лечение или наблюдать за зубом. Так маленькая проблема не превращается в большую.
</a:t>
            </a:r>
            <a:endParaRPr lang="en-US" sz="1085" dirty="0"/>
          </a:p>
        </p:txBody>
      </p:sp>
      <p:sp>
        <p:nvSpPr>
          <p:cNvPr id="14" name="Text 5"/>
          <p:cNvSpPr txBox="1"/>
          <p:nvPr/>
        </p:nvSpPr>
        <p:spPr>
          <a:xfrm>
            <a:off x="6804646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завершение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Детский приём часто проходит быстро и спокойно. Чем чаще ребёнок приходит на осмотр, тем привычнее становится кабинет, а зубы получают заботу вовремя, без лишних сюрпризов.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Здоровые дёсны тоже важны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744500" y="1338425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цвет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Здоровые дёсны обычно розовые и выглядят спокойно. Если они становятся ярко-красными или припухают, это может быть признаком того, что налёт убран не полностью.
</a:t>
            </a:r>
            <a:endParaRPr lang="en-US" sz="1258" dirty="0"/>
          </a:p>
        </p:txBody>
      </p:sp>
      <p:sp>
        <p:nvSpPr>
          <p:cNvPr id="12" name="Text 3"/>
          <p:cNvSpPr txBox="1"/>
          <p:nvPr/>
        </p:nvSpPr>
        <p:spPr>
          <a:xfrm>
            <a:off x="3744513" y="2215126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Никакой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Кровоточивость дёсен нельзя считать обычной. Если щётка или нить вызывают кровь, нужно уделить чистке больше внимания и, при необходимости, показать рот стоматологу.
</a:t>
            </a:r>
            <a:endParaRPr lang="en-US" sz="1258" dirty="0"/>
          </a:p>
        </p:txBody>
      </p:sp>
      <p:sp>
        <p:nvSpPr>
          <p:cNvPr id="13" name="Text 4"/>
          <p:cNvSpPr txBox="1"/>
          <p:nvPr/>
        </p:nvSpPr>
        <p:spPr>
          <a:xfrm>
            <a:off x="3744513" y="3091829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Чистка у края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самого края десны прячется много микробов, поэтому там особенно важна аккуратная чистка. Мягкие движения помогают убрать налёт, не царапая нежную ткань.
</a:t>
            </a:r>
            <a:endParaRPr lang="en-US" sz="1258" dirty="0"/>
          </a:p>
        </p:txBody>
      </p:sp>
      <p:sp>
        <p:nvSpPr>
          <p:cNvPr id="14" name="Text 5"/>
          <p:cNvSpPr txBox="1"/>
          <p:nvPr/>
        </p:nvSpPr>
        <p:spPr>
          <a:xfrm>
            <a:off x="3744513" y="3968543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боли и дискомфорта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дёсны здоровы, они не болят и не мешают есть или чистить зубы. Если появляется чувствительность, отёк или зуд, это повод не откладывать проверку.
</a:t>
            </a:r>
            <a:endParaRPr lang="en-US" sz="125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40593"/>
            <a:ext cx="4316100" cy="22465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850" y="2440593"/>
            <a:ext cx="4316100" cy="2246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зуб — большой помощник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Молочный зуб кажется временным, но он работает каждый день: помогает жевать, говорить и удерживает место для будущего постоянного зуба. Если его рано потерять, соседние зубы могут сдвинуться, и новому зубу станет тесно.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46478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дырочка мешает росту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молочный зуб болит так же, как постоянный, и его тоже нужно лечить. Если его не спасти, ребёнку становится трудно есть, а подросшим зубам потом может не хватить места для ровного появления.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молочных зубах
</a:t>
            </a:r>
            <a:endParaRPr lang="en-US" sz="22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зуб заболел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зубной боли и тревожных признаках, чтобы быстрее получить помощь и не навредить зубу.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292783"/>
            <a:ext cx="215700" cy="191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7625" y="1280800"/>
            <a:ext cx="215700" cy="215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906" y="2927725"/>
            <a:ext cx="193987" cy="221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87625" y="2930725"/>
            <a:ext cx="215700" cy="215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 защита зубов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67325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на тренировке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активных игр и спортивных занятий зубы могут пострадать от удара. Для некоторых видов спорта используют специальную капу, чтобы смягчить столкновение и защитить улыбку.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024900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в игре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дворе, на площадке или в зале важно не толкаться и не рисковать лишний раз. Один неловкий удар может повредить зуб, а этого зубам совсем не нужно.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67325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зуб откололся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падения зуб откололся, кусочек лучше сохранить и быстро показать взрослому. Даже маленький скол требует внимания, чтобы врач оценил повреждение и помог вовремя.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4024900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травмы не стоит ждать до завтра. Чем раньше ребёнок попадёт к взрослому и к врачу, тем выше шанс спокойно решить проблему и сохранить зуб.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школьный режим для зубов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411160"/>
            <a:ext cx="3950400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вместо сладкого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переменах лучше пить воду, а не сладкие напитки. Вода помогает смыть остатки еды и не даёт микробам подолгу наслаждаться сахаром, словно это их любимый десерт.
</a:t>
            </a:r>
            <a:endParaRPr lang="en-US" sz="1188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6000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Умный перекус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Яблоко, морковь, сыр и несладкий йогурт подходят для школы гораздо лучше, чем конфеты. Такой перекус меньше липнет к зубам и даёт организму полезные вещества.
</a:t>
            </a:r>
            <a:endParaRPr lang="en-US" sz="1155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08792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едой важно вымыть руки, чтобы в рот не попали лишние микробы. Это простое правило полезно не только для живота, но и для здоровья всей полости рта.
</a:t>
            </a:r>
            <a:endParaRPr lang="en-US" sz="1155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3915854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сладких пауз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реже в течение дня есть сладкое, тем спокойнее живёт эмаль. Если сладкие перекусы случаются часто, микробы получают больше пищи и дольше выделяют вредную кислоту.
</a:t>
            </a:r>
            <a:endParaRPr lang="en-US" sz="11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на каждый день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98400" y="1338400"/>
            <a:ext cx="36195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после завтрака
</a:t>
            </a:r>
            <a:pPr algn="l" indent="0" marL="0">
              <a:lnSpc>
                <a:spcPct val="115000"/>
              </a:lnSpc>
              <a:buNone/>
            </a:pPr>
            <a:r>
              <a:rPr lang="en-US" sz="3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позавтракай, а потом почисти зубы. Так щётка уберёт остатки еды и налёт, который успел появиться за ночь и во время завтрака.
</a:t>
            </a:r>
            <a:endParaRPr lang="en-US" sz="943" dirty="0"/>
          </a:p>
        </p:txBody>
      </p:sp>
      <p:sp>
        <p:nvSpPr>
          <p:cNvPr id="12" name="Text 3"/>
          <p:cNvSpPr txBox="1"/>
          <p:nvPr/>
        </p:nvSpPr>
        <p:spPr>
          <a:xfrm>
            <a:off x="398400" y="2006520"/>
            <a:ext cx="36195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меньше сладкого
</a:t>
            </a:r>
            <a:pPr algn="l" indent="0" marL="0">
              <a:lnSpc>
                <a:spcPct val="115000"/>
              </a:lnSpc>
              <a:buNone/>
            </a:pPr>
            <a:r>
              <a:rPr lang="en-US" sz="32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дня выбирай полезные перекусы и не устраивай зубам «сахарный марафон». Чем меньше сладких пауз, тем меньше работы у микробов.
</a:t>
            </a:r>
            <a:endParaRPr lang="en-US" sz="888" dirty="0"/>
          </a:p>
        </p:txBody>
      </p:sp>
      <p:sp>
        <p:nvSpPr>
          <p:cNvPr id="13" name="Text 4"/>
          <p:cNvSpPr txBox="1"/>
          <p:nvPr/>
        </p:nvSpPr>
        <p:spPr>
          <a:xfrm>
            <a:off x="398400" y="2674648"/>
            <a:ext cx="36195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Вечерняя чистка
</a:t>
            </a:r>
            <a:pPr algn="l" indent="0" marL="0">
              <a:lnSpc>
                <a:spcPct val="115000"/>
              </a:lnSpc>
              <a:buNone/>
            </a:pPr>
            <a:r>
              <a:rPr lang="en-US" sz="32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обязательно почисти зубы ещё раз. Ночью во рту становится суше, поэтому эмали особенно нужна защита, а налёт лучше убрать заранее.
</a:t>
            </a:r>
            <a:endParaRPr lang="en-US" sz="888" dirty="0"/>
          </a:p>
        </p:txBody>
      </p:sp>
      <p:sp>
        <p:nvSpPr>
          <p:cNvPr id="14" name="Text 5"/>
          <p:cNvSpPr txBox="1"/>
          <p:nvPr/>
        </p:nvSpPr>
        <p:spPr>
          <a:xfrm>
            <a:off x="398400" y="3342782"/>
            <a:ext cx="36195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 воду и береги зубы
</a:t>
            </a:r>
            <a:pPr algn="l" indent="0" marL="0">
              <a:lnSpc>
                <a:spcPct val="115000"/>
              </a:lnSpc>
              <a:buNone/>
            </a:pPr>
            <a:r>
              <a:rPr lang="en-US" sz="32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хочется пить, выбирай воду. Не грызи твёрдые предметы и не используй зубы как инструменты — им положено кусать еду, а не открывать упаковки.
</a:t>
            </a:r>
            <a:endParaRPr lang="en-US" sz="888" dirty="0"/>
          </a:p>
        </p:txBody>
      </p:sp>
      <p:sp>
        <p:nvSpPr>
          <p:cNvPr id="15" name="Text 6"/>
          <p:cNvSpPr txBox="1"/>
          <p:nvPr/>
        </p:nvSpPr>
        <p:spPr>
          <a:xfrm>
            <a:off x="398400" y="4010907"/>
            <a:ext cx="36195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 врача
</a:t>
            </a:r>
            <a:pPr algn="l" indent="0" marL="0">
              <a:lnSpc>
                <a:spcPct val="115000"/>
              </a:lnSpc>
              <a:buNone/>
            </a:pPr>
            <a:r>
              <a:rPr lang="en-US" sz="32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Посещай стоматолога два раза в год, даже если ничего не болит. Регулярный осмотр помогает заметить проблему раньше и сохранить улыбку спокойной и крепкой.
</a:t>
            </a:r>
            <a:endParaRPr lang="en-US" sz="88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30275"/>
            <a:ext cx="257400" cy="22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1788" y="1512375"/>
            <a:ext cx="231525" cy="264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6813" y="1512375"/>
            <a:ext cx="198450" cy="264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8750" y="1512375"/>
            <a:ext cx="231525" cy="2646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84287" y="1530275"/>
            <a:ext cx="257400" cy="228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Зубная суперкоманда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80000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Щётка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щётка каждый день убирает налёт с поверхности зубов. Если чистить спокойно и тщательно, микробам становится намного труднее устроить на эмали вредный праздник.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958494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Паста с фтором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Паста по возрасту помогает укреплять эмаль и защищать её от кариеса. Она работает лучше всего, когда чистка длится достаточно долго и проходит два раза в день.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3736986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смывать остатки еды и сладких напитков. Она не липнет к зубам, а значит, поддерживает чистоту во рту без лишних сюрпризов.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515481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еда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Овощи, фрукты, молочные продукты и несладкие блюда поддерживают зубы и дёсны. Они дают организму полезные вещества и не кормят микробов так охотно, как сладости.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7293975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Стоматолог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Стоматолог замечает то, что ребёнок сам не увидит: маленький кариес, налёт или проблемы с дёснами. Регулярные визиты помогают держать улыбку под надёжной защитой.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Крепкие зубы — это ежедневная привычка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любят простую заботу: чистку два раза в день, воду вместо лишнего сладкого, аккуратное обращение и регулярные визиты к стоматологу. Тогда улыбка остаётся сильной и весёлой.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2026-05-26T02:27:15Z</dcterms:created>
  <dcterms:modified xsi:type="dcterms:W3CDTF">2026-05-26T02:27:15Z</dcterms:modified>
</cp:coreProperties>
</file>