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страна, которую важно увидеть целиком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одном взгляде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контексте Европы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помогает увидеть, как пространство, история и институты вместе формируют сильное европейское государство.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Франции: от моря до гор
</a:t>
            </a:r>
            <a:endParaRPr lang="en-US" sz="2947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выгодное положение между Северной и Южной Европой: через нее проходят важные морские и сухопутные связи, соединяющие Атлантику, Средиземноморье и внутренние районы континента.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Перекресток путей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имеет выход к Атлантическому океану и Средиземному морю, а также сухопутные границы с восемью государствами, что усиливает ее торговую и политическую связанность с соседями.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границы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Франции очень разнообразен: на карте соседствуют Альпы, Пиренеи, Центральный массив, широкие равнины и протяженные побережья, задающие разные хозяйственные и природные условия.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зоны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объясняет сочетание развитого транспорта, разнообразного сельского хозяйства и сильного туризма: страна использует и морские маршруты, и преимущества внутренних коммуникаций.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экономика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различия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Франции преобладает океаническое влияние: осадков больше, температуры мягче, а погода меняется постепенно. Эти условия удобны для пастбищ, зерновых культур и жизни крупных прибрежных городов.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Запад под океаном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тоже сравнительно влажный и умеренный, поэтому здесь исторически развивались плотное расселение, транспортные узлы и интенсивное земледелие, связанное с близостью к столичному региону.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Север и равнины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заметно теплее и суше; средиземноморский климат благоприятствует виноградарству, садоводству и длительному туристическому сезону. Именно здесь особенно заметны летний отдых и курортная культура.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Теплый юг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Альпах и других горных районах климат меняется с высотой: зима длиннее, снег устойчивее, а хозяйство ориентируется на зимний спорт, горный туризм и особые природные условия.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Горные районы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 и их специализация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Франции выполняют разные функции, но образуют единую экономическую систему.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регион концентрирует управление и услуги, а периферия дополняет его портами, сельским хозяйством, туризмом и приграничными связями.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презентации, 2025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Франции и образ Парижа
</a:t>
            </a:r>
            <a:endParaRPr lang="en-US" sz="2944" dirty="0"/>
          </a:p>
        </p:txBody>
      </p:sp>
      <p:sp>
        <p:nvSpPr>
          <p:cNvPr id="12" name="Text 2"/>
          <p:cNvSpPr txBox="1"/>
          <p:nvPr/>
        </p:nvSpPr>
        <p:spPr>
          <a:xfrm>
            <a:off x="545600" y="1600552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триколор стал одним из самых узнаваемых государственных символов Европы. Его воспринимают не только как знак государства, но и как напоминание о революционном происхождении современной Франции.
</a:t>
            </a:r>
            <a:endParaRPr lang="en-US" sz="673" dirty="0"/>
          </a:p>
        </p:txBody>
      </p:sp>
      <p:sp>
        <p:nvSpPr>
          <p:cNvPr id="13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Триколор
</a:t>
            </a:r>
            <a:endParaRPr lang="en-US" sz="1081" dirty="0"/>
          </a:p>
        </p:txBody>
      </p:sp>
      <p:sp>
        <p:nvSpPr>
          <p:cNvPr id="14" name="Text 4"/>
          <p:cNvSpPr txBox="1"/>
          <p:nvPr/>
        </p:nvSpPr>
        <p:spPr>
          <a:xfrm>
            <a:off x="545600" y="4562027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усиливает этот образ через свои памятники и городскую культуру: Эйфелева башня, Лувр, Нотр-Дам и Сена формируют узнаваемый визуальный код Франции.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5600" y="4276350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образ
</a:t>
            </a:r>
            <a:endParaRPr lang="en-US" sz="1081" dirty="0"/>
          </a:p>
        </p:txBody>
      </p:sp>
      <p:sp>
        <p:nvSpPr>
          <p:cNvPr id="16" name="Text 6"/>
          <p:cNvSpPr txBox="1"/>
          <p:nvPr/>
        </p:nvSpPr>
        <p:spPr>
          <a:xfrm>
            <a:off x="545600" y="3821658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Liberté, Égalité, Fraternité выражает политический идеал, который возник из революционной эпохи и стал частью французской республиканской идентичности, понятной далеко за пределами страны.
</a:t>
            </a:r>
            <a:endParaRPr lang="en-US" sz="724" dirty="0"/>
          </a:p>
        </p:txBody>
      </p:sp>
      <p:sp>
        <p:nvSpPr>
          <p:cNvPr id="17" name="Text 7"/>
          <p:cNvSpPr txBox="1"/>
          <p:nvPr/>
        </p:nvSpPr>
        <p:spPr>
          <a:xfrm>
            <a:off x="545600" y="353598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Республиканский девиз
</a:t>
            </a:r>
            <a:endParaRPr lang="en-US" sz="1081" dirty="0"/>
          </a:p>
        </p:txBody>
      </p:sp>
      <p:sp>
        <p:nvSpPr>
          <p:cNvPr id="18" name="Text 8"/>
          <p:cNvSpPr txBox="1"/>
          <p:nvPr/>
        </p:nvSpPr>
        <p:spPr>
          <a:xfrm>
            <a:off x="545600" y="3081289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Галльский петух — старый национальный образ, подчеркивающий самостоятельность и характер страны. Он часто используется в спорте и на эмблемах, хотя не является официальным государственным знаком.
</a:t>
            </a:r>
            <a:endParaRPr lang="en-US" sz="712" dirty="0"/>
          </a:p>
        </p:txBody>
      </p:sp>
      <p:sp>
        <p:nvSpPr>
          <p:cNvPr id="19" name="Text 9"/>
          <p:cNvSpPr txBox="1"/>
          <p:nvPr/>
        </p:nvSpPr>
        <p:spPr>
          <a:xfrm>
            <a:off x="545600" y="2795613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Галльский петух
</a:t>
            </a:r>
            <a:endParaRPr lang="en-US" sz="1081" dirty="0"/>
          </a:p>
        </p:txBody>
      </p:sp>
      <p:sp>
        <p:nvSpPr>
          <p:cNvPr id="20" name="Text 10"/>
          <p:cNvSpPr txBox="1"/>
          <p:nvPr/>
        </p:nvSpPr>
        <p:spPr>
          <a:xfrm>
            <a:off x="545600" y="2340921"/>
            <a:ext cx="45291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Марианна олицетворяет республику, гражданские права и свободу. Этот образ часто встречается в официальных зданиях, на марках и в публичном искусстве, связывая историю с повседневной символикой.
</a:t>
            </a:r>
            <a:endParaRPr lang="en-US" sz="695" dirty="0"/>
          </a:p>
        </p:txBody>
      </p:sp>
      <p:sp>
        <p:nvSpPr>
          <p:cNvPr id="21" name="Text 11"/>
          <p:cNvSpPr txBox="1"/>
          <p:nvPr/>
        </p:nvSpPr>
        <p:spPr>
          <a:xfrm>
            <a:off x="545600" y="205524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Марианна
</a:t>
            </a:r>
            <a:endParaRPr lang="en-US" sz="10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в ключевых вехах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даты и переходы государственности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767108"/>
            <a:ext cx="4684800" cy="196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формы государства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Франции показывает, как менялись власть, общество и представление о гражданине: от монархии к современному республиканскому государству.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исторической схеме презентации, 2025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 отменял прошлое полностью, а перестраивал отношения между властью, обществом и законом.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Пятая республика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полномочий в Пятой республике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чем Франция зарабатывает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названных отраслей, важны транспорт, торговля и государственная поддержка инфраструктуры.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конкуренцию отраслей по масштабу, а набор опорных направлений французской экономики.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 и общеизвестной структуре экономики Франции, 2025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31%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страны приходится на столичный регион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трети национального ВВП формируется в Иль-де-Франс, где сосредоточены финансы, сервисы и высокотехнологичные рабочие места.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INSEE, comptes régionaux, последние доступные данные; оценка доли Иль-де-Франс в ВВП Франции.
</a:t>
            </a:r>
            <a:endParaRPr lang="en-US" sz="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языковое разнообразие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численность населения и языковую картину Франции.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государственный язык объединяет страну, но региональное языковое наследие по-прежнему заметно в культуре и идентичности территорий.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INSEE; Ministère de la Culture (DGLFLF).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повседневности и искусства
</a:t>
            </a:r>
            <a:endParaRPr lang="en-US" sz="2947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кухня строится на простых, но очень узнаваемых продуктах: хлебе, сыре, выпечке и блюдах регионального происхождения. Именно повседневная еда часто становится самым быстрым знакомством со страной.
</a:t>
            </a:r>
            <a:endParaRPr lang="en-US" sz="844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как привычка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культура заметна и в искусстве: от импрессионизма Моне до литературы Мопассана и кино Годара. Лувр при этом остается символом исторической глубины и мирового культурного авторитета.
</a:t>
            </a:r>
            <a:endParaRPr lang="en-US" sz="894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наследие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закрепил за собой статус одного из мировых центров моды, где сочетаются традиция, индустрия роскоши и постоянное обновление стиля. Этот образ узнаваем далеко за пределами Франции.
</a:t>
            </a:r>
            <a:endParaRPr lang="en-US" sz="894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мода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начинается с раннего детства и остается обязательным до 16 лет. Такая система задает общий уровень подготовки и снижает разрыв между регионами и социальными группами.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школа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особенно заметна в математике, инженерии, медицине, химии и аэрокосмических исследованиях. Эти направления поддерживают промышленность, научные центры и международный престиж страны.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приоритеты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grandes écoles дают разные, но взаимодополняющие траектории. Первая модель больше ориентирована на массовое высшее образование, вторая — на конкурсный отбор и сильную профессиональную подготовку.
</a:t>
            </a:r>
            <a:endParaRPr lang="en-US" sz="1177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школа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идут начальная школа, затем collège и lycée. Эта последовательность помогает выстроить единый учебный маршрут, а также постепенно перейти от базовых навыков к более сложным дисциплинам.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обучения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подготовка к поездке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03425" y="2149864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маршрут стоит с самых узнаваемых направлений: Парижа, Лазурного Берега и Прованса. Они дают разный опыт — от музеев и городской среды до моря, света и ландшафтов.
</a:t>
            </a:r>
            <a:endParaRPr lang="en-US" sz="733" dirty="0"/>
          </a:p>
        </p:txBody>
      </p:sp>
      <p:sp>
        <p:nvSpPr>
          <p:cNvPr id="13" name="Text 3"/>
          <p:cNvSpPr txBox="1"/>
          <p:nvPr/>
        </p:nvSpPr>
        <p:spPr>
          <a:xfrm>
            <a:off x="4503125" y="1927964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регионам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503425" y="2741598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Бордо, долина Луары и Мон-Сен-Мишель показывают другую Францию: винную, историческую и природную. Такие поездки особенно интересны тем, кто хочет увидеть страну вне одной столицы.
</a:t>
            </a:r>
            <a:endParaRPr lang="en-US" sz="720" dirty="0"/>
          </a:p>
        </p:txBody>
      </p:sp>
      <p:sp>
        <p:nvSpPr>
          <p:cNvPr id="15" name="Text 5"/>
          <p:cNvSpPr txBox="1"/>
          <p:nvPr/>
        </p:nvSpPr>
        <p:spPr>
          <a:xfrm>
            <a:off x="4503125" y="2519698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вне Парижа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03425" y="3333332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важны не только зимой: это и горные города, и пешие маршруты, и контраст с южными равнинами. Здесь хорошо видно, насколько разнообразен французский рельеф.
</a:t>
            </a:r>
            <a:endParaRPr lang="en-US" sz="787" dirty="0"/>
          </a:p>
        </p:txBody>
      </p:sp>
      <p:sp>
        <p:nvSpPr>
          <p:cNvPr id="17" name="Text 7"/>
          <p:cNvSpPr txBox="1"/>
          <p:nvPr/>
        </p:nvSpPr>
        <p:spPr>
          <a:xfrm>
            <a:off x="4503125" y="3111432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активный отдых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503425" y="3925066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полезно заранее изучить транспортную карту, график музеев и примерные расходы на питание. Это помогает планировать день без спешки и лишних трат.
</a:t>
            </a:r>
            <a:endParaRPr lang="en-US" sz="782" dirty="0"/>
          </a:p>
        </p:txBody>
      </p:sp>
      <p:sp>
        <p:nvSpPr>
          <p:cNvPr id="19" name="Text 9"/>
          <p:cNvSpPr txBox="1"/>
          <p:nvPr/>
        </p:nvSpPr>
        <p:spPr>
          <a:xfrm>
            <a:off x="4503125" y="3703166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подготовка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4503425" y="4516800"/>
            <a:ext cx="4282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вежливых фраз по-французски делают общение легче и уважительнее. Простое приветствие, просьба и благодарность часто помогают в кафе, отеле и на вокзале.
</a:t>
            </a:r>
            <a:endParaRPr lang="en-US" sz="784" dirty="0"/>
          </a:p>
        </p:txBody>
      </p:sp>
      <p:sp>
        <p:nvSpPr>
          <p:cNvPr id="21" name="Text 11"/>
          <p:cNvSpPr txBox="1"/>
          <p:nvPr/>
        </p:nvSpPr>
        <p:spPr>
          <a:xfrm>
            <a:off x="4503125" y="4294900"/>
            <a:ext cx="42822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вежливость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современной Европе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остается частью общей европейской мобильности: ее города связаны скоростными линиями, международными аэропортами и морскими маршрутами, а миграция влияет на городскую среду.
</a:t>
            </a:r>
            <a:endParaRPr lang="en-US" sz="1386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сильная сторона Франции — сочетание европейской интеграции и развитой транспортной сети, которая соединяет столицу, регионы и соседние страны.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SNCF Réseau; RATP; Европейская комиссия, актуальные данные о ЕС и Шенгенской зоне.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 контрасты
</a:t>
            </a:r>
            <a:endParaRPr lang="en-US" sz="2944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энергетика остаются в центре экологических дискуссий. Сокращение выбросов требует инвестиций, изменений в инфраструктуре и более осторожного отношения к привычным моделям потребления.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энергия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жилья влияет на мобильность молодежи и качество жизни семей. В больших агломерациях вопрос аренды и покупки жилья становится одним из самых чувствительных социальных тем.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Жилье и мобильность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сталкиваются с перегрузкой транспорта, ростом цен и разными условиями жизни в соседних кварталах. Это усиливает запрос на более равномерное городское развитие.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контрасты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молодежи требует не только рабочих мест, но и понятного перехода от образования к профессии. Поэтому Франция, как и многие страны, ищет баланс между подготовкой кадров и реальным спросом.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и работа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 по теме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викторина помогает быстро проверить, как связаны климат, символы, история, экономика и роль столицы.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презентации; общеизвестные историко-географические сведения.
</a:t>
            </a:r>
            <a:endParaRPr lang="en-US" sz="1289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объединяют географию, государственность и культуру: именно эта связь делает Францию удобным примером для комплексного изучения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Франции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сохраняет сильную историческую память: от монархии и революции до современной республики. Политическая преемственность здесь сочетается с готовностью к институциональным изменениям.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преемственность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жизнь, наука, транспорт и кухня вместе формируют национальный образ. Франция заметна не одной чертой, а сочетанием традиции, качества институтов и культурного авторитета.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образ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 делает Францию страной с несколькими образами одновременно: морские берега, равнины, горы, винодельческие районы и густонаселенные метрополии.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Франции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регион определяет ритм экономики, культуры и образования. Париж остается не только символом страны, но и ее главной площадкой для международного влияния.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столицы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показывает, как историческое наследие может сосуществовать с модернизацией, а культурная узнаваемость — с экономической и социальной сложностью. Именно поэтому ее важно рассматривать целостно.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целая страна, а не только символ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2026-07-27T04:02:43Z</dcterms:created>
  <dcterms:modified xsi:type="dcterms:W3CDTF">2026-07-27T04:02:43Z</dcterms:modified>
</cp:coreProperties>
</file>