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литературе: место, память, язык и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слове, образе и памяти человека.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возникает в литературе потому, что через неё человек осознаёт свои корни, родной язык, семейную память и связь с историей страны.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снова и снова говорит о Родине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и большая Родина в художественном тексте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Родина включает страну целиком: её историю, язык, культуру, народные традиции и общие ценности, объединяющие людей разных поколений.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это знакомые с детства места: дом, улица, школа, деревня или город, где человек впервые чувствует связь с окружающим миром.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оба смысла часто соединяются: автор описывает родной край, а через него раскрывает судьбу России и переживания своего народа.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родной дом нередко становится первым образом Родины. Он хранит тепло семьи, детские впечатления и ощущение защищённости, поэтому читатель легко узнаёт в нём начало личной истории.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из которого начинается память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роща, река, тропинка, поле или старый сад создают в тексте ощущение узнаваемого пространства. Такие детали делают Родину не абстрактным понятием, а живым и видимым миром.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говорит о близости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места как источник образов и чувств
</a:t>
            </a:r>
            <a:endParaRPr lang="en-US" sz="4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 теме «Родина»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связано с образом Родины в литературе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тема Родины складывается из нескольких взаимосвязанных слоёв, а не из одного образа или чувства.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природа и дом: именно через них в литературе чаще всего возникает личная привязанность к родному краю.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как часть Родины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в текст входят интонации устной речи, народные образы и особенности национального характера, которые делают произведение живым и узнаваемым.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хранит память народа: в нём живут пословицы, сказки, песни, устойчивые выражения и способы образного мышления, передающиеся из поколения в поколение.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слова так, чтобы передать чувство Родины точно и тонко: уважение, нежность, тревогу, гордость или благодарность за родную землю.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именно слово часто становится главным носителем любви к Родине: короткая строка может выразить и память, и боль, и верность.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образов из русской литературы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в литературе: что они означают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конкретные детали превращаются в символы Родины.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быть и предметом, и символом: именно так литература делает Родину зримой и глубокой.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поэзии Сергея Есенина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Есенина родная земля почти всегда связана с деревней, полями, берёзами и тихим сельским пейзажем, близким и узнаваемым.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природа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двор, тропинка и знакомый уголок мира напоминают о детстве, поэтому образ Родины у поэта звучит особенно тепло и лично.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детство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свет, простор и движение облаков помогают передать мягкость, задумчивость и внутреннюю музыкальность есенинского взгляда на родную землю.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свет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река и роща у Есенина не просто детали пейзажа: они создают ощущение дороги жизни, в которой Родина сопровождает человека.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пути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как образ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произведении не ограничивается описанием местности. Он помогает понять настроение героя, а иногда и передаёт авторское чувство: спокойствие, печаль, торжественность или восхищение.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стихах и прозе часто становится знаком Родины. Цвет, звук, движение и пространство делают её узнаваемой и эмоционально близкой читателю.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поэзии Есенина, Тютчева, Некрасова и Блока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родной природы у русских поэтов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мотивов показывает, что каждый поэт выбирает собственные детали природы, но все они связывают её с образом Родины.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 остаётся одной, однако художественные акценты различаются: от тихой деревни до исторического пути страны.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рождается чувство Родины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частных впечатлений к общему образу страны: путь, который проходит чувство Родины в стихах и прозе.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историческая память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рассказы о предках, давних событиях и судьбе страны, чтобы человек помнил, откуда он родом и чем жила его земля.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защитника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не только подвиг на поле боя, но и внутреннюю стойкость людей, их верность дому, семье и общему делу.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сильна эта тема в стихах и прозе о войне, где Родина предстает как то, что нужно защитить ценой больших усилий и потерь.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настоящего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память о прошлом литература учит благодарности, уважению к истории и ответственности за будущее своей страны.
</a:t>
            </a:r>
            <a:endParaRPr lang="en-US" sz="25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тема родной земли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 Родина связана с дорогой, полем, фронтовой судьбой и простым жизненным трудом. Его поэзия звучит спокойно, но в ней чувствуется внутренняя сила и собранность.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Россию как землю, которую нужно не только любить, но и беречь. Поэтому в его стихах рядом стоят красота природы, память о доме и воинский долг.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восьмиклассника важно увидеть, что личное чувство у Твардовского соединяется с народной историей. Родина в его творчестве — это и близкий мир, и общая ответственность.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 литературная память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музеи напоминают о прошлом не абстрактно, а через реальные предметы, тексты и пространства. Благодаря им Родина воспринимается как живая история, которую можно сохранить и изучить.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Дом-музей, памятник или старая улица помогают увидеть, что литература не отрывается от жизни. Такие места сохраняют следы времени, имена людей и память о созданных ими книгах.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о Родине: сравнение смыслов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тема Родины у разных авторов раскрывается через разные образы, но всегда ведёт к любви, памяти и ответственности.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ракурс: природа, народ, дорога, память. Но Родина везде связана с чувствами человека и его нравственным выбором.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XIX–XX веков, школьный литературный обзор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о Родине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связанные с образом Родины в литературе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показывают, что эти ценности проявляются в словах героев, их поступках и отношении к людям, дому и истории.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любовь и ответственность: именно они соединяют личное чувство с заботой о стране и её будущем.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692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20255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03805" y="2827747"/>
            <a:ext cx="5376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60755" y="2869267"/>
            <a:ext cx="664200" cy="5313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Родину близкой каждому школьнику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становится понятной через дом, где живут близкие люди, слышны семейные истории и сохраняются первые воспоминания о детстве.
</a:t>
            </a:r>
            <a:endParaRPr lang="en-US" sz="23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дом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улицы, школа, парк или площадь помогают почувствовать связь с местом, где проходит повседневная жизнь и складываются личные привычки.
</a:t>
            </a:r>
            <a:endParaRPr lang="en-US" sz="23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 прошлом своего края делает историю живой и доступной. Через героев и события школьник узнаёт, как жили люди раньше.
</a:t>
            </a:r>
            <a:endParaRPr lang="en-US" sz="23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рассказы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поле или двор учат замечать красоту родной земли. Бережное отношение к ним становится частью уважения к Родине.
</a:t>
            </a:r>
            <a:endParaRPr lang="en-US" sz="23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беседы, воспоминания бабушек и дедушек, школьные традиции и праздники помогают увидеть, что память о Родине передаётся от поколения к поколению.
</a:t>
            </a:r>
            <a:endParaRPr lang="en-US" sz="2203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старшими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 с текстом помогает понять тему Родины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литературного текста: от чтения к выводу о том, как автор показывает Родину.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стихах, песнях и народном творчестве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 дополняют друг друга: один сохраняет общую память, другой придаёт ей личное звучание. Вместе они делают тему Родины эмоционально насыщенной и живой.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матери, предков и родной земли особенно часто встречается в песнях. Он помогает показать, что любовь к Родине начинается с уважения к семье и памяти о своих корнях.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былины и сказки сохраняют представления о труде, верности, семье и чести. Через них передаётся опыт народа, который накапливался веками и стал частью культуры.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и лирических стихах Родина часто связана с дорогой, полем, рекой и домом. Такие образы делают чувство привязанности простым, тёплым и понятным каждому.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литературе: личное чувство и общая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Родина соединяет дом, язык, природу и историю в единый образ. Писатели и поэты учат видеть в этом образе любовь, верность, память и ответственность перед будущим.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2026-05-19T06:03:28Z</dcterms:created>
  <dcterms:modified xsi:type="dcterms:W3CDTF">2026-05-19T06:03:28Z</dcterms:modified>
</cp:coreProperties>
</file>