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Индивидуальное развитие и проблема рака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онтогенеза раскрывает причины возникновения злокачественных опухолей.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онтогенез и рак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Онтогенез — процесс формирования организма из одной клетки. Рак развивается при сбоях в контроле клеточного деления и гибели, что делает изучение этих механизмов важным для медицины.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7201"/>
            <a:ext cx="4960800" cy="1177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225" y="2424393"/>
            <a:ext cx="4960800" cy="1177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3225" y="3688877"/>
            <a:ext cx="4960800" cy="1177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индивидуального развития человека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6279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жизни: оплодотворение и зигота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приводит к образованию зиготы — исходной клетки, дающей начало всему организму. Деления зиготы запускают эмбриональный рост и дифференцировку клеток.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9975" y="2428881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Эмбриональный период и закладка органов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стадиях бластулы и гаструлы развиваются зародышевые листки, из которых формируются основные ткани и органы, закладывая основы для функционального организма.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9975" y="3693365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Постнатальный рост и созревание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рождения продолжается рост организма, завершается дифференцировка тканей и органов, а также происходят спонтанные мутации, влияющие на здоровье в зрелом возрасте.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Патогенез рака: ключевые механизмы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93100" y="1999875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Злокачественные опухоли возникают из-за нарушений в регуляции клеточного цикла, апоптоза и процессов дифференцировки клеток организма.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593100" y="3177631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и эпигенетические изменения вместе с внешними факторами способствуют развитию и прогрессированию опухолевых клеток в уязвимых тканях.
</a:t>
            </a:r>
            <a:endParaRPr lang="en-US" sz="10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клеточного цикла и их гены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Гены-супрессоры и онкогены контролируют жизненный цикл клеток, а их мутации часто приводят к раку.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часто поражаются гены TP53 и RB1, нарушая контроль клеточного деления и способствуя онкогенезу.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обзоры по молекулярной биологии, 2023
</a:t>
            </a:r>
            <a:endParaRPr lang="en-US" sz="8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Дифференцировка отвечает за формирование специализированных клеток, необходимых для функционирования тканей и органов.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раке происходит дедифференцировка — утрата специализированных признаков клетками, что способствует их неконтролируемому размножению.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Анаплазия, характерная для злокачественных опухолей, отражает высокий уровень клеточной незрелости и агрессивности опухоли.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Дифференцировка в норме и при раке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1678650"/>
            <a:ext cx="4782600" cy="243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доброкачественных и злокачественных опухолей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отличия между двумя типами опухолей по характеру роста и метастазированию.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Злокачественные опухоли характеризуются агрессивным ростом и способностью к метастазированию, что отличает их от доброкачественных.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руководства по онкологии, 2022
</a:t>
            </a:r>
            <a:endParaRPr lang="en-US" sz="8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3074064"/>
            <a:ext cx="2824200" cy="1798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9886" y="3074064"/>
            <a:ext cx="2824200" cy="1798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783" y="3074064"/>
            <a:ext cx="2824200" cy="1798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предрасположенность к раку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1054"/>
            <a:ext cx="28242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BRCA1 и BRCA2: факторы риска рака груди и яичников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в этих генах значительно повышают вероятность развития рака молочной железы и яичников, часто с ранним появлением заболевания в семьях.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59925" y="1129578"/>
            <a:ext cx="28242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TP53 и синдром Ли-Фраумени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мутации в TP53 приводят к синдрому, характеризующемуся множественными типами опухолей в молодом возрасте и высокой агрессивностью.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49775" y="1129578"/>
            <a:ext cx="28134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APC и полипоз кишечника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в гене APC вызывают наследственное заболевание с образованием множества полипов, значительно повышающих риск развития колоректального рака.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22627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Метилирование ДНК изменяет активность генов без изменения последовательности, приводя к инактивации генов-супрессоров опухолей.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3461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Модификации гистонов влияют на организацию хроматина, регулируя доступ к генетической информации в раковых клетках.
</a:t>
            </a:r>
            <a:endParaRPr lang="en-US" sz="9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042954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МикроРНК контролируют экспрессию генов, и их дисбаланс способствует развитию и прогрессии опухолей.
</a:t>
            </a:r>
            <a:endParaRPr lang="en-US" sz="922" dirty="0"/>
          </a:p>
        </p:txBody>
      </p:sp>
      <p:sp>
        <p:nvSpPr>
          <p:cNvPr id="8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Эпигенетика в онкогенезе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3951300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Гиперметилирование промотора p16INK4a снижает его экспрессию, способствуя бесконтрольному делению клеток при раке молочной железы.
</a:t>
            </a:r>
            <a:endParaRPr lang="en-US" sz="9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7500" y="2266178"/>
            <a:ext cx="260400" cy="260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96724" y="2266175"/>
            <a:ext cx="227850" cy="26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3397" y="2262229"/>
            <a:ext cx="260400" cy="260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внешние факторы риска рака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775071" y="2255827"/>
            <a:ext cx="22821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канцерогены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Ионизирующее и ультрафиолетовое излучение повреждают ДНК клеток, повышая вероятность мутации и развития опухолей.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78017" y="2255827"/>
            <a:ext cx="22821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канцерогены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Вещества, такие как бензол и асбест, вызывают генетические повреждения, повышая интенсивность онкогенных изменений в тканях.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80962" y="2251890"/>
            <a:ext cx="22821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агенты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вирусы и бактерии, например ВПЧ и Helicobacter pylori, способствуют канцерогенезу через хроническое воспаление и генетическую нестабильность.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 молочной железы часто связан с наследственными мутациями в генах BRCA1 и BRCA2, что увеличивает риск развития заболевания в 5–7 раз по сравнению с общей популяцией.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раковых заболеваний и их причины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3242037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85% случаев рака легкого обусловлены курением, включая активное и пассивное. Среди бывших курильщиков около 25% выявляют заболевание, что подтверждает долговременный риск.
</a:t>
            </a:r>
            <a:endParaRPr lang="en-US" sz="922" dirty="0"/>
          </a:p>
        </p:txBody>
      </p:sp>
      <p:sp>
        <p:nvSpPr>
          <p:cNvPr id="9" name="Text 4"/>
          <p:cNvSpPr txBox="1"/>
          <p:nvPr/>
        </p:nvSpPr>
        <p:spPr>
          <a:xfrm>
            <a:off x="6214074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Инфекция Helicobacter pylori существенно повышает вероятность возникновения рака желудка, увеличивая риск на 60–70%, особенно при хроническом воспалении слизистой оболочки органа.
</a:t>
            </a:r>
            <a:endParaRPr lang="en-US" sz="9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2275" y="1126637"/>
            <a:ext cx="4691700" cy="3757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подходы к лечению рака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593100" y="1852125"/>
            <a:ext cx="33231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Химиотерапия направлена на уничтожение быстро делящихся клеток, но вызывает побочные эффекты: выпадение волос и снижение иммунитета. Несмотря на это, она остается основным методом лечения многих видов рака.
</a:t>
            </a:r>
            <a:endParaRPr lang="en-US" sz="1022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3100" y="3220293"/>
            <a:ext cx="33231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Иммунотерапия использует моноклональные антитела и активизацию киллерных Т-клеток для направленной атаки опухоли. Таргетная терапия специально блокирует молекулярные мишени, как тирозинкиназы при хроническом миелоидном лейкозе.
</a:t>
            </a:r>
            <a:endParaRPr lang="en-US" sz="10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4" name="Text 1"/>
          <p:cNvSpPr txBox="1"/>
          <p:nvPr/>
        </p:nvSpPr>
        <p:spPr>
          <a:xfrm>
            <a:off x="5408975" y="1725110"/>
            <a:ext cx="34650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CAR-T терапии увеличивает выживаемость пациентов с некоторыми лейкемиями до 90%, что существенно меняет прогноз и качество жизни больных.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280825" y="4689888"/>
            <a:ext cx="3465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Nature Reviews Cancer, 2023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80825" y="98776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90%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80825" y="231971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пациентов с определёнными видами лейкемии достигают значительного улучшения выживаемости благодаря инновационным CAR-T клеточным терапиям.
</a:t>
            </a:r>
            <a:endParaRPr lang="en-US" sz="184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275" y="1335729"/>
            <a:ext cx="4691700" cy="33263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ранней диагностики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1607838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выживаемости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диагностика существенно увеличивает шансы на успешное лечение. При раке молочной железы пятилетняя выживаемость на I стадии превышает 90%, что демонстрирует важность своевременного выявления.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128157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скрининга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скрининга применяются маммография, колоноскопия и цитологические исследования. Современные методы изображений, включая ПЭТ/КТ и МРТ, помогают обнаруживать опухоли на ранних доклинических стадиях.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обнаружения и мониторинга опухолей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0825" y="1997100"/>
            <a:ext cx="1959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Онкомаркёры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специфических биомолекул, таких как PSA для рака простаты и CA-125 для рака яичников, позволяет выявлять и контролировать опухолевую активность.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02675" y="1997100"/>
            <a:ext cx="19941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Магнитно-резонансная томография (МРТ)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визуализации высокой четкости, который помогает определять локализацию и размер опухолей, а также оценивать их реакцию на лечение.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559025" y="1997100"/>
            <a:ext cx="19941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Компьютерная томография (КТ)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Позволяет получать послойные изображения органов, эффективно выявляя метастазы и контролируя динамику роста опухолей в процессе терапии.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15375" y="1997100"/>
            <a:ext cx="19941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Ультразвуковое исследование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Безопасный и доступный способ мониторинга опухолей, особенно внутренних органов, применяемый для обнаружения изменений в структуре тканей.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7201"/>
            <a:ext cx="4960800" cy="1177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225" y="2424393"/>
            <a:ext cx="4960800" cy="1177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3225" y="3688877"/>
            <a:ext cx="4960800" cy="1177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рака: образ жизни и вакцинация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6279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питание снижает риск рака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питание с большим количеством овощей и фруктов и сниженным потреблением красного и переработанного мяса способствует уменьшению вероятности возникновения злокачественных опухолей.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9975" y="2428881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физических нагрузок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физическая активность помогает поддерживать нормальный вес и улучшает иммунитет, что способствует снижению риска развития онкозаболеваний в зрелом возрасте.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9975" y="3693365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Вакцинация против вируса папилломы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Вакцинация значительно снижает заболеваемость раком шейки матки, особенно в популяциях с высоким уровнем охвата, уменьшая случаи на более чем 67%.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Статистические данные по профилактике рака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внедрение профилактических мер значительно сокращает заболеваемость и смертность от разных видов рака.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образа жизни и вакцинация способствуют значительному снижению числа новых случаев рака и повышению качества жизни.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IARC, 2022
</a:t>
            </a:r>
            <a:endParaRPr lang="en-US" sz="8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925" y="1797831"/>
            <a:ext cx="368400" cy="36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53700" y="1811097"/>
            <a:ext cx="384600" cy="3418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6575" y="1828191"/>
            <a:ext cx="384600" cy="3076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9450" y="1811097"/>
            <a:ext cx="384600" cy="34186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Психологические аспекты заболеваемости и лечения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Тревожность и депрессия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Пациенты с онкологией часто испытывают тревогу и депрессию, что затрудняет прохождение лечения и ухудшает качество жизни.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453697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поддержка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Консультации психологов и психотерапевтов помогают пациентам и семьям справиться с эмоциональными нагрузками и улучшают восприятие терапии.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26569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адаптация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в адаптации к обществу и реабилитация важны для снижения изоляции и повышения мотивации к выздоровлению.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799441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Онкопсихологическая 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помощи в больницах и поликлиниках обеспечивают специализированную психологическую поддержку для подростков и взрослых пациентов.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336743"/>
            <a:ext cx="3513000" cy="3324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индивидуализированной терапии рака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379575" y="1852125"/>
            <a:ext cx="44943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биомаркёров и геномного профилирования опухолей позволяет достичь персонализированного лечения, повышая его эффективность и снижая побочные эффекты у пациентов.
</a:t>
            </a:r>
            <a:endParaRPr lang="en-US" sz="1122" dirty="0"/>
          </a:p>
        </p:txBody>
      </p:sp>
      <p:sp>
        <p:nvSpPr>
          <p:cNvPr id="9" name="Text 3"/>
          <p:cNvSpPr txBox="1"/>
          <p:nvPr/>
        </p:nvSpPr>
        <p:spPr>
          <a:xfrm>
            <a:off x="4379575" y="3219281"/>
            <a:ext cx="44943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включают генную терапию, ингибиторы контрольных точек иммунитета и CAR-T технологии, что открывает новые горизонты в борьбе с онкологическими заболеваниями.
</a:t>
            </a:r>
            <a:endParaRPr lang="en-US" sz="11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37204" y="0"/>
            <a:ext cx="320464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выводы и перспективы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науки открывает возможности для персонализированной диагностики и терапии рака, значительно улучшая прогноз и качество жизни больных. Продолжающиеся исследования важны для эффективной профилактики и излечения.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2026-05-10T06:05:24Z</dcterms:created>
  <dcterms:modified xsi:type="dcterms:W3CDTF">2026-05-10T06:05:24Z</dcterms:modified>
</cp:coreProperties>
</file>