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здоровье: зачем человеку быть активным
</a:t>
            </a:r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укрепляет здоровье, настроение, рост и работу мозга.
</a:t>
            </a:r>
            <a:endParaRPr lang="en-US" sz="41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тело растёт, а учёбы и сидения становится больше. Регулярное движение помогает сохранять осанку, меньше уставать и лучше сосредотачиваться на уроках.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пятикласснику важно больше двигаться
</a:t>
            </a:r>
            <a:endParaRPr lang="en-US" sz="269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двигаемся, сердце начинает работать активнее, а кровь быстрее приносит кислород к мышцам и мозгу. Поэтому телу легче выполнять нагрузку и дольше сохранять бодрость.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дыхание становится глубже, мышцы получают больше энергии, а обмен веществ ускоряется. Это помогает организму тратить силы разумно и постепенно становиться выносливее.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активность повторяется регулярно, укрепляются сердце, лёгкие, мышцы и кости. Так тело развивается крепче, а повседневные дела, игры и учёба даются легче.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организме, когда человек двигается
</a:t>
            </a:r>
            <a:endParaRPr lang="en-US" sz="24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полезнее редких длительных нагрузок и легче входит в привычку.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движение, тем ближе ребёнок к рекомендуемому уровню активности и тем меньше утомление.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Всемирной организации здравоохранения по физической активности детей и подростков; показатели приведены для наглядного сравнения.
</a:t>
            </a:r>
            <a:endParaRPr lang="en-US" sz="1125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движения нужно школьнику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 помогает мягко разогреть тело и снять напряжение после уроков. Если идти пешком домой или гулять во дворе, можно одновременно отдыхать и набирать нужную активность без специальной подготовки.
</a:t>
            </a:r>
            <a:endParaRPr lang="en-US" sz="126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 на площадке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мячом, прыжки, бег и эстафеты развивают ловкость, силу и выносливость. На школьной площадке дети двигаются вместе, учатся соблюдать правила и получают заряд энергии в понятной и интересной форме.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велосипед и плавание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езда на велосипеде и плавание делают движение разнообразным и помогают развивать гибкость, координацию и дыхание. Такие занятия особенно полезны, потому что их можно подобрать по интересу и уровню подготовки.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движения полезны каждый день
</a:t>
            </a:r>
            <a:endParaRPr lang="en-US" sz="29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64507"/>
            <a:ext cx="4151400" cy="2118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активность приносит пользу сразу нескольким системам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движения не ограничивается мышцами: оно поддерживает работу сердца, мозга, настроение и помогает быстрее восстанавливаться.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помогает всему организму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рекомендации по физической активности детей и подростков.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744" y="1512471"/>
            <a:ext cx="249187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активности легче учиться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короткой прогулки или разминки становится проще слушать учителя и выполнять задания. Мозг быстрее включается в работу, а сонливость после долгого сидения уменьшается.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внимания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пауза помогает мозгу сменить одно задание на другое без лишнего напряжения. После движения ребёнку проще собраться, особенно когда уроки идут один за другим.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переключаться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минут активности снимают напряжение в спине и шее. Из-за этого уроки воспринимаются легче, а к концу дня остаётся больше сил и спокойствия.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утомления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день школьника с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принципу распределения активности в течение дня, а не только на уроке физкультуры.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постепенно снижает выносливость: тело привыкает к меньшей нагрузке, и даже обычная прогулка может казаться утомительной, чем раньше.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малоподвижность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Малоподвижность нередко делает ребёнка более уставшим и раздражительным. После долгого сидения сложнее сохранять бодрость и желание работать на уроках.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активности не хватает, расход энергии снижается, и лишний вес набирается легче. Поэтому важны ежедневные движения, а не только редкие тренировки.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мало, мышцы спины и живота слабеют, а осанку удерживать труднее. Из-за этого чаще появляется сутулость и напряжение в шее.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активность помогает переключиться после уроков и быстрее восстановить силы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движение заметно поддерживает эмоциональное состояние и делает день спокойнее и бодрее.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Всемирной организации здравоохранения о пользе физической активности для психического благополучия детей и подростков.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влияет на настроение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сильные мышцы спины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помогает позвоночнику выдерживать повседневную нагрузку, а мышцы спины и живота удерживают тело ровно. Это особенно важно, когда ребёнок долго сидит за партой.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Посильные упражнения для спины, ходьба и простая разминка укрепляют мышцы без перегрузки. Регулярность важнее силы: лучше заниматься недолго, но часто, чем редко и слишком интенсивно.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безопасной активности и её частота для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должно быть регулярным, разнообразным и посильным. Если нагрузка вызывает боль или сильный дискомфорт, её нужно уменьшить или остановить.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виды нагрузки для 5 класса
</a:t>
            </a:r>
            <a:endParaRPr lang="en-US" sz="267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физической активности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 время занятий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разминку, чтобы подготовить мышцы и суставы. Наденьте удобную обувь и одежду по погоде, а рядом держите воду.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самочувствием и не продолжайте через боль. Головокружение, сильная одышка и резкая усталость — сигнал остановиться.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нагрузки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Возвращайтесь к занятиям постепенно. Сначала выбирайте лёгкие движения, а затем медленно увеличивайте нагрузку по самочувствию.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 или травмы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движения удобнее встраивать между уроками, домашними заданиями и отдыхом.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прерывается сидение, тем легче сохранять бодрость и внимание. Небольшие паузы работают лучше, чем редкие длинные перерывы.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школьным рекомендациям по снижению времени сидения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время сидения в течение дня
</a:t>
            </a:r>
            <a:endParaRPr lang="en-US" sz="28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помогают активные перемены, переходы по коридору и короткая разминка после долгого сидения. Даже несколько минут движения снимают напряжение и возвращают бодрость.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дома, в школе и на улице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подниматься по лестнице, помогать по хозяйству и делать короткие активные перерывы между делами. Такие действия не требуют специального оборудования, но заметно увеличивают общую подвижность.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подойдут прогулки, катание на велосипеде, игры во дворе и встречи с друзьями. Если двигаться каждый день, небольшие нагрузки складываются в ощутимую пользу за неделю.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вид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выборе занятия по интересу, подготовке и условиям, чтобы движение было регулярным и безопасным.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минут зарядки утром помогают быстрее проснуться. Пешая дорога до школы и активная перемена добавляют движения без лишнего времени и сложных приготовлений.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в обычном школьном дне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школа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полезны прогулка, игра или семейная активность. Даже спокойный вечер с короткой разминкой помогает снять усталость и лучше подготовиться ко сну.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 вечером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часто уже есть рядом: можно заранее планировать активность и договариваться о совместных делах.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не с отсутствием возможности, а с привычками и распорядком. Небольшие решения помогают вернуть движение в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причинам снижения активности у школьников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двигаться чаще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недельный план помогает распределить активность без перегрузки.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не должен быть сложным: достаточно нескольких понятных дней с движением. Регулярность важнее редких длинных тренировок.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на неделю для ученика 5 класса
</a:t>
            </a:r>
            <a:endParaRPr lang="en-US" sz="299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ежедневной активности для детей школьного возраста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привычка для здоровья и хорошего самочувствия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двигается каждый день, меньше сидит без перерывов и выбирает безопасные занятия, тело становится выносливее, а учиться и отдыхать заметно легче.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2026-05-20T21:31:01Z</dcterms:created>
  <dcterms:modified xsi:type="dcterms:W3CDTF">2026-05-20T21:31:01Z</dcterms:modified>
</cp:coreProperties>
</file>