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таблица и прямая на координатной плоскости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и её график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помогает описывать понятные зависимости: стоимость, путь при равномерном движении, изменение величин во времени. Она связывает формулу, координатную плоскость и график, поэтому учит быстро находить и сравнивать значения.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линейная функция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линейная функция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задаётся формулой y = kx + b. В ней каждая переменная играет свою роль, а вся зависимость описывается одной прямой линией на координатной плоскости.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x и y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x является независимой: её выбирают или задают сначала. Значение y зависит от x, поэтому при изменении x меняется и результат вычисления функции.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k стоит при x и показывает, как быстро изменяется y при изменении x. Именно оно определяет наклон графика и направление движения прямой.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b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b не умножается на x и задаёт значение функции при x = 0. Через него легко узнать, где график пересекает ось Oy.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и отрицательный знак k сразу показывают, возрастает функция или убывает: этого достаточно для быстрого чтения графика.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знака коэффициента достаточно, чтобы определить, куда пойдёт прямая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изменения графика линейной функции в зависимости от знака коэффициента k
</a:t>
            </a:r>
            <a:endParaRPr lang="en-US" sz="6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b и точка на оси Oy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525" y="1652450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 x = 0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x = 0, остаётся y = b. Поэтому число b показывает, какое значение имеет функция в начале координат по горизонтали.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839550" y="2787611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(0; b) всегда лежит на графике линейной функции. Именно в этой точке прямая пересекает ось Oy, если не совпадает с ней.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9538" y="3922783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b прямая остаётся параллельной самой себе, но поднимается вверх или опускается вниз. Так легко сравнить несколько графиков с одинаковым наклоном.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график по формуле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прямой по двум точкам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прямой при разных k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прямые проходят через одну и ту же точку на оси Oy. Различие видно только по скорости изменения значений при одинаковом шаге по x.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|k|, тем круче наклон; знак k определяет направление: вверх или вниз.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значений по формулам y = 2x + 1, y = x + 1, y = -x + 1, y = -2x + 1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линейных функций и их точек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формулы показаны значение при x = 0, две точки графика и направление изменения. По этим данным удобно увидеть, как строится прямая.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 точек достаточно, чтобы провести прямую, а знак k сразу показывает рост или убывание функции.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выбранных значений x в заданные формулы линейных функций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графика и запись координат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на плоскости записывают в виде (x; y). Сначала указывают абсциссу x, затем ординату y, чтобы не перепутать положение точки.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координаты точки в формулу и получить верное равенство, значит, точка лежит на графике. Это самый надёжный способ проверки.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738681" y="382647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 = x + 2 точка (3; 5) подходит, потому что 5 = 3 + 2. Значит, эта точка действительно принадлежит графику.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 такси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стоимости поездки часто есть постоянная часть и доплата за каждый километр. Если посадка стоит 100 рублей, а километр — 50 рублей, зависимость удобно записать формулой y = 50x + 100. На графике сразу видно, как растёт цена при увеличении пути.
</a:t>
            </a:r>
            <a:endParaRPr lang="en-US" sz="986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тело движется равномерно, расстояние увеличивается на одно и то же число единиц за равные промежутки времени. Такая ситуация хорошо описывается линейной функцией: прямая на графике показывает одинаковый прирост расстояния.
</a:t>
            </a:r>
            <a:endParaRPr lang="en-US" sz="98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счёт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цена за одну тетрадь постоянна, общая сумма зависит от количества купленных предметов линейно. К ней можно добавить фиксированную стоимость доставки или упаковки, и тогда получится формула с двумя частями — постоянной и переменной.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в жизни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случая: рост, убывание и постоянство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сразу задаёт общий вид прямой, а число b лишь переносит её вверх или вниз.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 коэффициенту k можно определить направление изменения функции, не строя весь график.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материалу презентации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4870" y="1022065"/>
            <a:ext cx="1890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0190" y="1022065"/>
            <a:ext cx="1890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5508" y="2431590"/>
            <a:ext cx="1890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чтение графика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Ox показывает значения x, а ось Oy — значения y. Вместе они образуют координатную плоскость, на которой удобно описывать положение точки и строить графики.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O(0; 0) — это начало координат. От неё отсчитывают все значения, поэтому именно здесь удобнее всего ориентироваться при чтении графика и поиске пересечений.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y = 0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точки ордината равна нулю, она лежит на оси Ox. Это помогает быстро находить места, где график пересекает горизонтальную ось, без лишних вычислений.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= 0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абсцисса равна нулю, точка находится на оси Oy. Так легко увидеть значение функции при x = 0 и определить, где прямая пересекает вертикальную ось.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формулу линейной функции по графику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восстановлении формулы по двум точкам прямой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параллельных прямых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функции имеют одинаковый коэффициент при x, поэтому их графики не пересекаются и идут с одним наклоном.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материалу презентации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k означает одинаковый наклон; различие b только сдвигает прямые выше или ниже оси Ox.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случай: горизонтальная прямая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 = 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коэффициент при x равен нулю, формула упрощается до y = b. Значение функции перестаёт зависеть от x, и прямая становится горизонтальной.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все точки имеют одну и ту же высоту. Поэтому такую зависимость удобно использовать для описания величины, которая в модели не меняется.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бывает с фиксированной ценой, почти неизменной температурой на коротком промежутке и постоянным уровнем воды в простой задаче.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без сюрпризов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маршрут оплачивается по формуле «посадка плюс цена за километр», стоимость растёт ровно и предсказуемо. На графике это выглядит как прямая, которая поднимается с одинаковым темпом при каждом новом километре.
</a:t>
            </a:r>
            <a:endParaRPr lang="en-US" sz="936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по одной цене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товар стоит одинаково, общая сумма зависит только от количества покупок. Чем больше предметов, тем выше итог, а скорость роста остаётся постоянной. Это удобно показывать прямой линией на координатной плоскости.
</a:t>
            </a:r>
            <a:endParaRPr lang="en-US" sz="902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движется без ускорения, за равные промежутки времени он проходит одинаковые расстояния. Поэтому график «расстояние — время» получается прямым и помогает быстро увидеть, как меняется положение объекта со временем.
</a:t>
            </a:r>
            <a:endParaRPr lang="en-US" sz="89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встречается линейность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графика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каждой точки подстановкой в формулу помогает заметить неточность ещё до того, как прямая будет проведена.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координатами и знаками; внимательная проверка формулы предотвращает неверный график.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материалу презентации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свойства функции по графику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линия поднимается слева направо, коэффициент k положительный. Если она опускается, k отрицательный. По одному наклону можно сразу понять, возрастает функция или убывает.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с осью Oy показывает значение b. Именно в этой точке x равен нулю, поэтому график сразу сообщает значение функции при нулевом аргументе.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график расположен выше оси Ox, значения y положительные. Если линия проходит ниже оси Ox, соответствующие значения отрицательные. Это удобно для быстрой проверки ответа.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позволяет сравнивать функции без длинных вычислений: достаточно посмотреть на наклон, пересечения с осями и расположение линии на плоскости.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линейной функции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формулы определите коэффициенты, направление графика и две удобные точки для построения.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формула сразу подсказывает наклон, пересечение с осью Oy и удобные точки для построения прямой.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материалу презентации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функция: формула, график, смысл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связывает формулу, таблицу значений и прямую на координатной плоскости. Научившись читать коэффициенты k и b, можно уверенно строить графики, находить свойства функции и проверять ответы.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2026-05-29T22:03:46Z</dcterms:created>
  <dcterms:modified xsi:type="dcterms:W3CDTF">2026-05-29T22:03:46Z</dcterms:modified>
</cp:coreProperties>
</file>