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русском языке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 понятно о дополнении в предложении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дополнении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точнее понимать смысл фраз и правильно анализировать предложения в текстах, заданиях и разговорной речи. Без него высказывание часто звучит слишком обобщённо и теряет важную смысловую опору.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дополнение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действие, мысль или чувство. Оно показывает, с чем связано сказуемое, и делает смысл предложения более конкретным и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зависит от глагола и отвечает на вопросы косвенных падежей: кого? чего? кому? чему? кем? чем? о ком? о чём?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такое слово помогает увидеть, что именно затронуто действием: книга при чтении, друг при помощи, событие при воспоминании или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583" y="2025378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0189" y="1594426"/>
            <a:ext cx="552900" cy="4423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вопрос к дополнению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560918" y="3203987"/>
            <a:ext cx="19869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предмету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дополнение, задают падежный вопрос от сказуемого: кого? что? кому? чему? кем? чем? о ком? о чём? Ответ помогает определить нужное слово.
</a:t>
            </a:r>
            <a:endParaRPr lang="en-US" sz="1190" dirty="0"/>
          </a:p>
        </p:txBody>
      </p:sp>
      <p:sp>
        <p:nvSpPr>
          <p:cNvPr id="7" name="Text 2"/>
          <p:cNvSpPr txBox="1"/>
          <p:nvPr/>
        </p:nvSpPr>
        <p:spPr>
          <a:xfrm>
            <a:off x="5559961" y="3223962"/>
            <a:ext cx="19869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связано с предлогом: говорить о школе, думать о книге, дружить с соседом. Предлог не мешает, а лишь уточняет форму вопроса и падеж.
</a:t>
            </a:r>
            <a:endParaRPr lang="en-US" sz="1190" dirty="0"/>
          </a:p>
        </p:txBody>
      </p:sp>
      <p:sp>
        <p:nvSpPr>
          <p:cNvPr id="8" name="Text 3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и падежи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падеж, вопрос и пример, чтобы увидеть, как дополнение выражается в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 косвенными падежами и помогает уточнить, на какой предмет направлено действие.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дополнение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существительным: читать книгу, видеть город, помочь брату. Такая форма особенно часто встречается в обычных учебных и разговорных предложениях.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быть и местоимением: ждать его, спросить у них, помнить о ней. В этом случае слово тоже называет предмет действия, но без повторения имени.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выражают числительным или словосочетанием: купить три тетради, прочитать несколько страниц. Тогда оно обозначает не один предмет, а точное количество или группу.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зависит от действия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со 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не существует само по себе: оно уточняет глагол и раскрывает, на что направлено действие. Поэтому сначала находят сказуемое, а затем ищут зависимое слово.Так легче понять смысл всей фразы.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вроде читать книгу, строить дом, благодарить учителя именно сказуемое задаёт вопрос к дополнению. На схеме удобно показать это стрелками от действия к зависимому слову.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в предложении
</a:t>
            </a:r>
            <a:endParaRPr lang="en-US" sz="24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определения дополнения в синтаксическом разборе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дополнения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обычно отвечает на вопросы кого? что? и стоит без предлога: читать книгу, увидеть друга, найти ключ. Оно тесно связано с переходными глаголами.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отвечает на другие падежные вопросы и нередко имеет предлог: помочь товарищу, говорить о путешествии, пользоваться словарём. Оно уточняет направление действия точнее.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виды, важно смотреть не только на вопрос, но и на форму слова. Один и тот же глагол в разных случаях требует разных падежей.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дополнения встречаются чаще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предложениях особенно часто встречаются формы без предлога, потому что они обычно связаны с прямым действием.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вопросы кого? что? и кому? чему?: они чаще всего нужны при действиях, направленных на предмет или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«Дополнение»; данные для наглядного сравнения, 2025
</a:t>
            </a:r>
            <a:endParaRPr lang="en-US" sz="7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прямого дополнения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чаще всего стоит при переходном глаголе и отвечает на вопросы кого? что? без предлога: читать книгу, строить мост, найти ключ.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уточнить, на какой предмет направлено действие, поэтому предложение становится конкретным и понятным: рисовать пейзаж, открыть дверь, собрать рюкзак.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отрицательных предложениях форма прямого дополнения может меняться на родительный падеж: не прочитал книги, не увидел друга, не нашёл ответа.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важно запомнить, потому что в русском языке падеж зависит не только от смысла, но и от оттенка высказывания.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косвенного дополнения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выражает предмет, с которым действие связано не напрямую: помочь ученику, говорить о школе, гордиться успехом.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стоит с предлогом и отвечает на вопросы косвенных падежей: кому? чему? о ком? о чём? кем? чем?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заметны у глаголов, которые требуют определённого падежа: дружить с одноклассником, пользоваться словарём, интересоваться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387" y="1884290"/>
            <a:ext cx="422081" cy="422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3830" y="3419958"/>
            <a:ext cx="314441" cy="4192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различия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64250" y="1880232"/>
            <a:ext cx="2596629" cy="1214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предмет, на который направлено действие, и связано со сказуемым: читать книгу, помогать другу, говорить о проекте.
</a:t>
            </a:r>
            <a:endParaRPr lang="en-US" sz="1185" dirty="0"/>
          </a:p>
        </p:txBody>
      </p:sp>
      <p:sp>
        <p:nvSpPr>
          <p:cNvPr id="8" name="Text 3"/>
          <p:cNvSpPr txBox="1"/>
          <p:nvPr/>
        </p:nvSpPr>
        <p:spPr>
          <a:xfrm>
            <a:off x="2949796" y="3423302"/>
            <a:ext cx="2564752" cy="1214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место, время, причину или способ действия: читать вечером, ехать быстро, остаться из-за дождя, гулять в парке.
</a:t>
            </a:r>
            <a:endParaRPr lang="en-US" sz="11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либо определением, либо дополнением: всё зависит от того, к чему оно относится и что именно уточняет.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правило о второстепенных членах предложения.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предложении часто путают, если смотреть только на падеж
</a:t>
            </a:r>
            <a:endParaRPr lang="en-US" sz="21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предложений с дополнением
</a:t>
            </a:r>
            <a:endParaRPr lang="en-US" sz="376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найти дополнение в предложении и какой вопрос помогает определить его роль.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дополнение связано со сказуемым и отвечает на падежный вопрос; именно это помогает отличить его от других членов предложения.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 материалам школьного курса русского языка.
</a:t>
            </a:r>
            <a:endParaRPr lang="en-US" sz="7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ученик решает задачу, записывает ответ и спрашивает учителя о домашнем задании. Такие действия показывают, что дополнение помогает точно назвать предмет мысли и действия в учебной ситуации.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отправляет сообщение, вспоминает событие дня и готовит доклад к завтрашнему уроку. Здесь дополнения делают речь ясной: сразу понятно, что именно выполняется и с чем связано действие.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друзей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на тренировке дети обсуждают игру, делятся новостью и помогают товарищу. В разговоре такие слова звучат естественно и делают фразы более конкретными и живыми.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повседневной речи
</a:t>
            </a:r>
            <a:endParaRPr lang="en-US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дополнение делает речь точнее
</a:t>
            </a:r>
            <a:endParaRPr lang="en-US" sz="32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не просто добавляет слово, а уточняет, на что направлено действие, поэтому мысль звучит яснее даже в короткой фразе.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вторая фраза информативнее: дополнение помогает слушателю сразу понять предмет 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«Дополнение»; иллюстративные пары предложений.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дополнения
</a:t>
            </a:r>
            <a:endParaRPr lang="en-US" sz="31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используется при синтаксическом разборе в 5 классе и помогает последовательно определить роль слова в предложении.
</a:t>
            </a:r>
            <a:endParaRPr lang="en-US" sz="8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дополнения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путают дополнение с обстоятельством: слова в похожих формах кажутся одинаковыми, хотя одно называет предмет действия, а другое — место, время или способ.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при отрицании: форма слова может измениться, например в сочетании не увидеть друга или не прочитать книги.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 предлог или неверно назвать падеж. Из-за этого сложно правильно определить, какое именно дополнение перед нами.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каждый раз задавать вопрос от сказуемого и проверять, на какой предмет направлено действие или мысль.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дополнении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со сказуемым, отвечает на вопросы косвенных падежей и называет предмет действия, мысли или чувства. Оно делает предложение точным, поэтому без него речь часто звучит слишком общо.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2026-05-22T18:40:43Z</dcterms:created>
  <dcterms:modified xsi:type="dcterms:W3CDTF">2026-05-22T18:40:43Z</dcterms:modified>
</cp:coreProperties>
</file>